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11.xml" ContentType="application/vnd.openxmlformats-officedocument.presentationml.notesSlide+xml"/>
  <Override PartName="/ppt/diagrams/quickStyle12.xml" ContentType="application/vnd.openxmlformats-officedocument.drawingml.diagramStyl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60" r:id="rId4"/>
    <p:sldId id="281" r:id="rId5"/>
    <p:sldId id="280" r:id="rId6"/>
    <p:sldId id="258" r:id="rId7"/>
    <p:sldId id="266" r:id="rId8"/>
    <p:sldId id="267" r:id="rId9"/>
    <p:sldId id="269" r:id="rId10"/>
    <p:sldId id="270" r:id="rId11"/>
    <p:sldId id="271" r:id="rId12"/>
    <p:sldId id="278" r:id="rId13"/>
    <p:sldId id="265" r:id="rId14"/>
    <p:sldId id="268" r:id="rId15"/>
    <p:sldId id="277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652D"/>
    <a:srgbClr val="A04DA3"/>
    <a:srgbClr val="53548A"/>
    <a:srgbClr val="438086"/>
    <a:srgbClr val="FFFF99"/>
    <a:srgbClr val="783A7A"/>
    <a:srgbClr val="934C22"/>
    <a:srgbClr val="3E3F68"/>
    <a:srgbClr val="326064"/>
    <a:srgbClr val="6233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571" autoAdjust="0"/>
  </p:normalViewPr>
  <p:slideViewPr>
    <p:cSldViewPr>
      <p:cViewPr>
        <p:scale>
          <a:sx n="100" d="100"/>
          <a:sy n="100" d="100"/>
        </p:scale>
        <p:origin x="-702" y="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Availability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recorery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Accumulative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unavailability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Accumulative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availability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23A36C67-2B1A-4B67-8DB6-A679E01E657B}" type="presOf" srcId="{C2ABE9AF-04F1-4627-83AC-D4FED0951747}" destId="{60881743-CCB3-415E-A795-252DF55D19E2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25942F45-4AC7-475D-89A1-446C6F8D38C3}" type="presOf" srcId="{3E9D78A4-A0DB-46E3-BE71-7EAA95BE4B54}" destId="{2E740186-B97C-4459-8D6A-45C5DCD88610}" srcOrd="0" destOrd="0" presId="urn:microsoft.com/office/officeart/2005/8/layout/hierarchy4"/>
    <dgm:cxn modelId="{C39CD052-9B28-490B-B94F-78742D80626B}" type="presOf" srcId="{B0E53A82-5DC3-4F2E-965D-6AFF02D242CA}" destId="{74C9E9BE-2D80-47ED-8004-C2F5134E7E99}" srcOrd="0" destOrd="0" presId="urn:microsoft.com/office/officeart/2005/8/layout/hierarchy4"/>
    <dgm:cxn modelId="{E028F493-291A-4393-9A54-489013EC3A9F}" type="presOf" srcId="{36B9A0E7-1EEE-4446-ABBF-DC5876EC663F}" destId="{83FCAF9E-7973-4F9B-9608-025365C157C9}" srcOrd="0" destOrd="0" presId="urn:microsoft.com/office/officeart/2005/8/layout/hierarchy4"/>
    <dgm:cxn modelId="{6CB64E6C-5612-4AB0-AD79-3966F6756A6F}" type="presOf" srcId="{EA23CCE2-9E19-4319-9612-0F09A87E3EA1}" destId="{CF4BC8BE-8B6A-4B8A-B853-75DC9FBD9456}" srcOrd="0" destOrd="0" presId="urn:microsoft.com/office/officeart/2005/8/layout/hierarchy4"/>
    <dgm:cxn modelId="{40327DD9-C4CA-4B7A-A7F4-4465822BF2B7}" type="presParOf" srcId="{74C9E9BE-2D80-47ED-8004-C2F5134E7E99}" destId="{5287BFC4-5C96-455A-93ED-020336986652}" srcOrd="0" destOrd="0" presId="urn:microsoft.com/office/officeart/2005/8/layout/hierarchy4"/>
    <dgm:cxn modelId="{1BFB94D8-A631-4804-8E96-BD20D7AF5764}" type="presParOf" srcId="{5287BFC4-5C96-455A-93ED-020336986652}" destId="{60881743-CCB3-415E-A795-252DF55D19E2}" srcOrd="0" destOrd="0" presId="urn:microsoft.com/office/officeart/2005/8/layout/hierarchy4"/>
    <dgm:cxn modelId="{FEA8C1B6-E7D4-45B0-9178-F245921111B6}" type="presParOf" srcId="{5287BFC4-5C96-455A-93ED-020336986652}" destId="{EF1BD9B4-1515-4BDA-83B8-4AA4B63D9BC8}" srcOrd="1" destOrd="0" presId="urn:microsoft.com/office/officeart/2005/8/layout/hierarchy4"/>
    <dgm:cxn modelId="{A5212311-6950-4A94-AE91-AB94C389EEF3}" type="presParOf" srcId="{5287BFC4-5C96-455A-93ED-020336986652}" destId="{BDC0BEFC-6211-4A28-BC40-FFD8843242B4}" srcOrd="2" destOrd="0" presId="urn:microsoft.com/office/officeart/2005/8/layout/hierarchy4"/>
    <dgm:cxn modelId="{F300E229-B6C0-49AE-A679-800BB7DBBA1F}" type="presParOf" srcId="{BDC0BEFC-6211-4A28-BC40-FFD8843242B4}" destId="{9F02B4FF-C479-4F04-8759-3F7B6DD09860}" srcOrd="0" destOrd="0" presId="urn:microsoft.com/office/officeart/2005/8/layout/hierarchy4"/>
    <dgm:cxn modelId="{5C894782-7FEE-403A-AC91-9F76DC7FFFB0}" type="presParOf" srcId="{9F02B4FF-C479-4F04-8759-3F7B6DD09860}" destId="{2E740186-B97C-4459-8D6A-45C5DCD88610}" srcOrd="0" destOrd="0" presId="urn:microsoft.com/office/officeart/2005/8/layout/hierarchy4"/>
    <dgm:cxn modelId="{C9EE2230-576C-4520-8CA1-22F3335C59E4}" type="presParOf" srcId="{9F02B4FF-C479-4F04-8759-3F7B6DD09860}" destId="{90732450-118B-4060-ABD2-2A92E6569957}" srcOrd="1" destOrd="0" presId="urn:microsoft.com/office/officeart/2005/8/layout/hierarchy4"/>
    <dgm:cxn modelId="{12C787CA-6751-4E83-AA56-6317FD9CFD2B}" type="presParOf" srcId="{74C9E9BE-2D80-47ED-8004-C2F5134E7E99}" destId="{B869E4A5-8D3B-4A3E-A03C-7EF85DCC42FE}" srcOrd="1" destOrd="0" presId="urn:microsoft.com/office/officeart/2005/8/layout/hierarchy4"/>
    <dgm:cxn modelId="{150D4698-B081-4AA9-AEC6-E5CC0D94FB25}" type="presParOf" srcId="{74C9E9BE-2D80-47ED-8004-C2F5134E7E99}" destId="{439352C7-A777-4905-B775-6EDFD39A5CE0}" srcOrd="2" destOrd="0" presId="urn:microsoft.com/office/officeart/2005/8/layout/hierarchy4"/>
    <dgm:cxn modelId="{41BC69F2-0FB7-4259-9BDB-F22CE83CFD5D}" type="presParOf" srcId="{439352C7-A777-4905-B775-6EDFD39A5CE0}" destId="{83FCAF9E-7973-4F9B-9608-025365C157C9}" srcOrd="0" destOrd="0" presId="urn:microsoft.com/office/officeart/2005/8/layout/hierarchy4"/>
    <dgm:cxn modelId="{A021CB04-FDCA-4A45-89BE-B7F73EE7550B}" type="presParOf" srcId="{439352C7-A777-4905-B775-6EDFD39A5CE0}" destId="{22586D1E-D259-4EF0-A7AF-5754E125A881}" srcOrd="1" destOrd="0" presId="urn:microsoft.com/office/officeart/2005/8/layout/hierarchy4"/>
    <dgm:cxn modelId="{E1508473-9EE2-453A-889C-979331831070}" type="presParOf" srcId="{439352C7-A777-4905-B775-6EDFD39A5CE0}" destId="{BD289E86-1180-442C-83CE-38ECC61ECE54}" srcOrd="2" destOrd="0" presId="urn:microsoft.com/office/officeart/2005/8/layout/hierarchy4"/>
    <dgm:cxn modelId="{1079FA94-B9CD-4FC3-9791-C98E93869D40}" type="presParOf" srcId="{BD289E86-1180-442C-83CE-38ECC61ECE54}" destId="{BF0E156D-8A30-4F3B-B740-DBE709EDE5A4}" srcOrd="0" destOrd="0" presId="urn:microsoft.com/office/officeart/2005/8/layout/hierarchy4"/>
    <dgm:cxn modelId="{8F92229A-D9DE-4969-B370-163AED1CDD58}" type="presParOf" srcId="{BF0E156D-8A30-4F3B-B740-DBE709EDE5A4}" destId="{CF4BC8BE-8B6A-4B8A-B853-75DC9FBD9456}" srcOrd="0" destOrd="0" presId="urn:microsoft.com/office/officeart/2005/8/layout/hierarchy4"/>
    <dgm:cxn modelId="{B77F2186-CF73-49F1-A8E0-B4FB09F26A6D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>
        <a:solidFill>
          <a:srgbClr val="53548A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Maximum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smtClean="0">
              <a:latin typeface="Calibri" pitchFamily="34" charset="0"/>
            </a:rPr>
            <a:t>Minimum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 custLinFactNeighborX="-75" custLinFactNeighborY="-6154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 custLinFactNeighborX="-75" custLinFactNeighborY="-76035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 custLinFactNeighborX="-75" custLinFactNeighborY="-6154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6DC4EAB7-CC37-4BBF-9D89-B5A6CBCC4B1E}" type="presOf" srcId="{B0E53A82-5DC3-4F2E-965D-6AFF02D242CA}" destId="{74C9E9BE-2D80-47ED-8004-C2F5134E7E99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4480CBE5-4A7B-4175-8EFE-79851EAAA163}" type="presOf" srcId="{3E9D78A4-A0DB-46E3-BE71-7EAA95BE4B54}" destId="{2E740186-B97C-4459-8D6A-45C5DCD88610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C8D641C5-E718-4F00-9824-1D262A50FD14}" type="presOf" srcId="{EA23CCE2-9E19-4319-9612-0F09A87E3EA1}" destId="{CF4BC8BE-8B6A-4B8A-B853-75DC9FBD9456}" srcOrd="0" destOrd="0" presId="urn:microsoft.com/office/officeart/2005/8/layout/hierarchy4"/>
    <dgm:cxn modelId="{2625FBE2-3121-4D87-A0E2-22AE50276B57}" type="presOf" srcId="{36B9A0E7-1EEE-4446-ABBF-DC5876EC663F}" destId="{83FCAF9E-7973-4F9B-9608-025365C157C9}" srcOrd="0" destOrd="0" presId="urn:microsoft.com/office/officeart/2005/8/layout/hierarchy4"/>
    <dgm:cxn modelId="{7C55E180-D4F3-4EDA-953E-CC7D848861DA}" type="presOf" srcId="{C2ABE9AF-04F1-4627-83AC-D4FED0951747}" destId="{60881743-CCB3-415E-A795-252DF55D19E2}" srcOrd="0" destOrd="0" presId="urn:microsoft.com/office/officeart/2005/8/layout/hierarchy4"/>
    <dgm:cxn modelId="{65B90418-2ECE-4E44-AE66-6672212847A7}" type="presParOf" srcId="{74C9E9BE-2D80-47ED-8004-C2F5134E7E99}" destId="{5287BFC4-5C96-455A-93ED-020336986652}" srcOrd="0" destOrd="0" presId="urn:microsoft.com/office/officeart/2005/8/layout/hierarchy4"/>
    <dgm:cxn modelId="{BEB16B01-129A-4E7B-A997-19D793E0A5AC}" type="presParOf" srcId="{5287BFC4-5C96-455A-93ED-020336986652}" destId="{60881743-CCB3-415E-A795-252DF55D19E2}" srcOrd="0" destOrd="0" presId="urn:microsoft.com/office/officeart/2005/8/layout/hierarchy4"/>
    <dgm:cxn modelId="{C8AFF34B-B3D2-454B-965C-AFF128FEE1C6}" type="presParOf" srcId="{5287BFC4-5C96-455A-93ED-020336986652}" destId="{EF1BD9B4-1515-4BDA-83B8-4AA4B63D9BC8}" srcOrd="1" destOrd="0" presId="urn:microsoft.com/office/officeart/2005/8/layout/hierarchy4"/>
    <dgm:cxn modelId="{FFE11E43-D51F-492D-B691-5EE83292EE55}" type="presParOf" srcId="{5287BFC4-5C96-455A-93ED-020336986652}" destId="{BDC0BEFC-6211-4A28-BC40-FFD8843242B4}" srcOrd="2" destOrd="0" presId="urn:microsoft.com/office/officeart/2005/8/layout/hierarchy4"/>
    <dgm:cxn modelId="{7C173810-139C-4A1A-A80D-5D00B9CA0188}" type="presParOf" srcId="{BDC0BEFC-6211-4A28-BC40-FFD8843242B4}" destId="{9F02B4FF-C479-4F04-8759-3F7B6DD09860}" srcOrd="0" destOrd="0" presId="urn:microsoft.com/office/officeart/2005/8/layout/hierarchy4"/>
    <dgm:cxn modelId="{3B8DB03A-C3AA-478B-97FA-CD1F70941A24}" type="presParOf" srcId="{9F02B4FF-C479-4F04-8759-3F7B6DD09860}" destId="{2E740186-B97C-4459-8D6A-45C5DCD88610}" srcOrd="0" destOrd="0" presId="urn:microsoft.com/office/officeart/2005/8/layout/hierarchy4"/>
    <dgm:cxn modelId="{F6082256-3F2C-4288-B9B7-03D434CBD2D5}" type="presParOf" srcId="{9F02B4FF-C479-4F04-8759-3F7B6DD09860}" destId="{90732450-118B-4060-ABD2-2A92E6569957}" srcOrd="1" destOrd="0" presId="urn:microsoft.com/office/officeart/2005/8/layout/hierarchy4"/>
    <dgm:cxn modelId="{D1D77C3A-701E-4297-8DA7-462D98189346}" type="presParOf" srcId="{74C9E9BE-2D80-47ED-8004-C2F5134E7E99}" destId="{B869E4A5-8D3B-4A3E-A03C-7EF85DCC42FE}" srcOrd="1" destOrd="0" presId="urn:microsoft.com/office/officeart/2005/8/layout/hierarchy4"/>
    <dgm:cxn modelId="{3FE07E3D-460C-4080-9951-9BA28E0898CC}" type="presParOf" srcId="{74C9E9BE-2D80-47ED-8004-C2F5134E7E99}" destId="{439352C7-A777-4905-B775-6EDFD39A5CE0}" srcOrd="2" destOrd="0" presId="urn:microsoft.com/office/officeart/2005/8/layout/hierarchy4"/>
    <dgm:cxn modelId="{77C65EF3-7F88-4207-80F9-568A7CA3F866}" type="presParOf" srcId="{439352C7-A777-4905-B775-6EDFD39A5CE0}" destId="{83FCAF9E-7973-4F9B-9608-025365C157C9}" srcOrd="0" destOrd="0" presId="urn:microsoft.com/office/officeart/2005/8/layout/hierarchy4"/>
    <dgm:cxn modelId="{43D490A3-5D6F-419E-B032-7771C15F0AC9}" type="presParOf" srcId="{439352C7-A777-4905-B775-6EDFD39A5CE0}" destId="{22586D1E-D259-4EF0-A7AF-5754E125A881}" srcOrd="1" destOrd="0" presId="urn:microsoft.com/office/officeart/2005/8/layout/hierarchy4"/>
    <dgm:cxn modelId="{9B7F8D43-D938-425F-BAD4-4C9D2DFE987D}" type="presParOf" srcId="{439352C7-A777-4905-B775-6EDFD39A5CE0}" destId="{BD289E86-1180-442C-83CE-38ECC61ECE54}" srcOrd="2" destOrd="0" presId="urn:microsoft.com/office/officeart/2005/8/layout/hierarchy4"/>
    <dgm:cxn modelId="{584EB2CC-55BE-47BE-8E95-A416C2E05848}" type="presParOf" srcId="{BD289E86-1180-442C-83CE-38ECC61ECE54}" destId="{BF0E156D-8A30-4F3B-B740-DBE709EDE5A4}" srcOrd="0" destOrd="0" presId="urn:microsoft.com/office/officeart/2005/8/layout/hierarchy4"/>
    <dgm:cxn modelId="{5B8603E1-09ED-4AFD-B027-629F954B389E}" type="presParOf" srcId="{BF0E156D-8A30-4F3B-B740-DBE709EDE5A4}" destId="{CF4BC8BE-8B6A-4B8A-B853-75DC9FBD9456}" srcOrd="0" destOrd="0" presId="urn:microsoft.com/office/officeart/2005/8/layout/hierarchy4"/>
    <dgm:cxn modelId="{E1B0804D-473D-4260-9491-E4BC80F51160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>
        <a:solidFill>
          <a:srgbClr val="A04DA3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functionality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compliance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Fault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Parameter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accuracy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Result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Accuracy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772055D3-B94D-4568-AE1D-ACA9D1A1E428}" type="presOf" srcId="{EA23CCE2-9E19-4319-9612-0F09A87E3EA1}" destId="{CF4BC8BE-8B6A-4B8A-B853-75DC9FBD9456}" srcOrd="0" destOrd="0" presId="urn:microsoft.com/office/officeart/2005/8/layout/hierarchy4"/>
    <dgm:cxn modelId="{C29A8F46-C348-4825-9AEB-7C070CA57ADD}" type="presOf" srcId="{3E9D78A4-A0DB-46E3-BE71-7EAA95BE4B54}" destId="{2E740186-B97C-4459-8D6A-45C5DCD88610}" srcOrd="0" destOrd="0" presId="urn:microsoft.com/office/officeart/2005/8/layout/hierarchy4"/>
    <dgm:cxn modelId="{7915D39F-975E-427F-8D62-22C5B4887419}" type="presOf" srcId="{B0E53A82-5DC3-4F2E-965D-6AFF02D242CA}" destId="{74C9E9BE-2D80-47ED-8004-C2F5134E7E99}" srcOrd="0" destOrd="0" presId="urn:microsoft.com/office/officeart/2005/8/layout/hierarchy4"/>
    <dgm:cxn modelId="{9DFFE3E7-C4CD-4609-8A25-B5B7380EBF3D}" type="presOf" srcId="{C2ABE9AF-04F1-4627-83AC-D4FED0951747}" destId="{60881743-CCB3-415E-A795-252DF55D19E2}" srcOrd="0" destOrd="0" presId="urn:microsoft.com/office/officeart/2005/8/layout/hierarchy4"/>
    <dgm:cxn modelId="{63F9D8D1-82EB-4E6D-8684-9856BBCE465E}" type="presOf" srcId="{36B9A0E7-1EEE-4446-ABBF-DC5876EC663F}" destId="{83FCAF9E-7973-4F9B-9608-025365C157C9}" srcOrd="0" destOrd="0" presId="urn:microsoft.com/office/officeart/2005/8/layout/hierarchy4"/>
    <dgm:cxn modelId="{E578D28A-1E54-4F84-A61A-804D40188977}" type="presParOf" srcId="{74C9E9BE-2D80-47ED-8004-C2F5134E7E99}" destId="{5287BFC4-5C96-455A-93ED-020336986652}" srcOrd="0" destOrd="0" presId="urn:microsoft.com/office/officeart/2005/8/layout/hierarchy4"/>
    <dgm:cxn modelId="{B1388C2F-62CE-4B38-A329-619AA4795399}" type="presParOf" srcId="{5287BFC4-5C96-455A-93ED-020336986652}" destId="{60881743-CCB3-415E-A795-252DF55D19E2}" srcOrd="0" destOrd="0" presId="urn:microsoft.com/office/officeart/2005/8/layout/hierarchy4"/>
    <dgm:cxn modelId="{36151016-DB73-46AF-8DAB-675A14754F4B}" type="presParOf" srcId="{5287BFC4-5C96-455A-93ED-020336986652}" destId="{EF1BD9B4-1515-4BDA-83B8-4AA4B63D9BC8}" srcOrd="1" destOrd="0" presId="urn:microsoft.com/office/officeart/2005/8/layout/hierarchy4"/>
    <dgm:cxn modelId="{A6EEAF07-99EC-417B-9301-F064A8EC404B}" type="presParOf" srcId="{5287BFC4-5C96-455A-93ED-020336986652}" destId="{BDC0BEFC-6211-4A28-BC40-FFD8843242B4}" srcOrd="2" destOrd="0" presId="urn:microsoft.com/office/officeart/2005/8/layout/hierarchy4"/>
    <dgm:cxn modelId="{3D800505-8B7F-4086-A537-D58349D4D4EB}" type="presParOf" srcId="{BDC0BEFC-6211-4A28-BC40-FFD8843242B4}" destId="{9F02B4FF-C479-4F04-8759-3F7B6DD09860}" srcOrd="0" destOrd="0" presId="urn:microsoft.com/office/officeart/2005/8/layout/hierarchy4"/>
    <dgm:cxn modelId="{30526A1E-BC29-4D31-AAD3-A9A38F8A3258}" type="presParOf" srcId="{9F02B4FF-C479-4F04-8759-3F7B6DD09860}" destId="{2E740186-B97C-4459-8D6A-45C5DCD88610}" srcOrd="0" destOrd="0" presId="urn:microsoft.com/office/officeart/2005/8/layout/hierarchy4"/>
    <dgm:cxn modelId="{BEBB4B10-836A-4967-815D-262FC8E76262}" type="presParOf" srcId="{9F02B4FF-C479-4F04-8759-3F7B6DD09860}" destId="{90732450-118B-4060-ABD2-2A92E6569957}" srcOrd="1" destOrd="0" presId="urn:microsoft.com/office/officeart/2005/8/layout/hierarchy4"/>
    <dgm:cxn modelId="{F5E67F48-EA02-47F9-837D-6FC3CD9B370F}" type="presParOf" srcId="{74C9E9BE-2D80-47ED-8004-C2F5134E7E99}" destId="{B869E4A5-8D3B-4A3E-A03C-7EF85DCC42FE}" srcOrd="1" destOrd="0" presId="urn:microsoft.com/office/officeart/2005/8/layout/hierarchy4"/>
    <dgm:cxn modelId="{BF1C2F86-8C50-44CC-AC02-05C30038DF84}" type="presParOf" srcId="{74C9E9BE-2D80-47ED-8004-C2F5134E7E99}" destId="{439352C7-A777-4905-B775-6EDFD39A5CE0}" srcOrd="2" destOrd="0" presId="urn:microsoft.com/office/officeart/2005/8/layout/hierarchy4"/>
    <dgm:cxn modelId="{428D7396-3FFD-4BBE-8EE9-2F2190A83962}" type="presParOf" srcId="{439352C7-A777-4905-B775-6EDFD39A5CE0}" destId="{83FCAF9E-7973-4F9B-9608-025365C157C9}" srcOrd="0" destOrd="0" presId="urn:microsoft.com/office/officeart/2005/8/layout/hierarchy4"/>
    <dgm:cxn modelId="{0A7ED8C6-6929-4B93-9253-5A0B502828F3}" type="presParOf" srcId="{439352C7-A777-4905-B775-6EDFD39A5CE0}" destId="{22586D1E-D259-4EF0-A7AF-5754E125A881}" srcOrd="1" destOrd="0" presId="urn:microsoft.com/office/officeart/2005/8/layout/hierarchy4"/>
    <dgm:cxn modelId="{9E8F62D1-ED32-43C1-A7F3-E0944B00BA57}" type="presParOf" srcId="{439352C7-A777-4905-B775-6EDFD39A5CE0}" destId="{BD289E86-1180-442C-83CE-38ECC61ECE54}" srcOrd="2" destOrd="0" presId="urn:microsoft.com/office/officeart/2005/8/layout/hierarchy4"/>
    <dgm:cxn modelId="{8DF7B55E-5B40-4CF5-AC5A-11D4BC0B9BFD}" type="presParOf" srcId="{BD289E86-1180-442C-83CE-38ECC61ECE54}" destId="{BF0E156D-8A30-4F3B-B740-DBE709EDE5A4}" srcOrd="0" destOrd="0" presId="urn:microsoft.com/office/officeart/2005/8/layout/hierarchy4"/>
    <dgm:cxn modelId="{E1AB8D64-5115-49E6-871A-5CB6B306F06F}" type="presParOf" srcId="{BF0E156D-8A30-4F3B-B740-DBE709EDE5A4}" destId="{CF4BC8BE-8B6A-4B8A-B853-75DC9FBD9456}" srcOrd="0" destOrd="0" presId="urn:microsoft.com/office/officeart/2005/8/layout/hierarchy4"/>
    <dgm:cxn modelId="{775037E6-4924-4A39-A7E6-237EB512DF63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>
        <a:solidFill>
          <a:srgbClr val="C4652D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Maximum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smtClean="0">
              <a:latin typeface="Calibri" pitchFamily="34" charset="0"/>
            </a:rPr>
            <a:t>Minimum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02A415FB-DBC0-44DC-B7B8-362B796E2C5A}" type="presOf" srcId="{C2ABE9AF-04F1-4627-83AC-D4FED0951747}" destId="{60881743-CCB3-415E-A795-252DF55D19E2}" srcOrd="0" destOrd="0" presId="urn:microsoft.com/office/officeart/2005/8/layout/hierarchy4"/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AF373C29-E584-4EE2-AA2D-2C8357C2B497}" type="presOf" srcId="{EA23CCE2-9E19-4319-9612-0F09A87E3EA1}" destId="{CF4BC8BE-8B6A-4B8A-B853-75DC9FBD9456}" srcOrd="0" destOrd="0" presId="urn:microsoft.com/office/officeart/2005/8/layout/hierarchy4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F261DEF6-56EC-4839-AD43-31A2746A47AB}" type="presOf" srcId="{36B9A0E7-1EEE-4446-ABBF-DC5876EC663F}" destId="{83FCAF9E-7973-4F9B-9608-025365C157C9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0FEC70F0-910F-4F06-B316-B593EA502908}" type="presOf" srcId="{B0E53A82-5DC3-4F2E-965D-6AFF02D242CA}" destId="{74C9E9BE-2D80-47ED-8004-C2F5134E7E99}" srcOrd="0" destOrd="0" presId="urn:microsoft.com/office/officeart/2005/8/layout/hierarchy4"/>
    <dgm:cxn modelId="{E1563445-AD39-4176-91B5-475B3F81630F}" type="presOf" srcId="{3E9D78A4-A0DB-46E3-BE71-7EAA95BE4B54}" destId="{2E740186-B97C-4459-8D6A-45C5DCD88610}" srcOrd="0" destOrd="0" presId="urn:microsoft.com/office/officeart/2005/8/layout/hierarchy4"/>
    <dgm:cxn modelId="{47D94FC4-57F6-4A0E-BD13-64D4B6EA0CA9}" type="presParOf" srcId="{74C9E9BE-2D80-47ED-8004-C2F5134E7E99}" destId="{5287BFC4-5C96-455A-93ED-020336986652}" srcOrd="0" destOrd="0" presId="urn:microsoft.com/office/officeart/2005/8/layout/hierarchy4"/>
    <dgm:cxn modelId="{2B0E4EAB-F30F-4808-8BF5-693806D1FB5C}" type="presParOf" srcId="{5287BFC4-5C96-455A-93ED-020336986652}" destId="{60881743-CCB3-415E-A795-252DF55D19E2}" srcOrd="0" destOrd="0" presId="urn:microsoft.com/office/officeart/2005/8/layout/hierarchy4"/>
    <dgm:cxn modelId="{0EBBCF50-0A42-48E1-8B23-D89E26F33F41}" type="presParOf" srcId="{5287BFC4-5C96-455A-93ED-020336986652}" destId="{EF1BD9B4-1515-4BDA-83B8-4AA4B63D9BC8}" srcOrd="1" destOrd="0" presId="urn:microsoft.com/office/officeart/2005/8/layout/hierarchy4"/>
    <dgm:cxn modelId="{CEC8DF8F-D16A-40E8-9BA9-965750B65F01}" type="presParOf" srcId="{5287BFC4-5C96-455A-93ED-020336986652}" destId="{BDC0BEFC-6211-4A28-BC40-FFD8843242B4}" srcOrd="2" destOrd="0" presId="urn:microsoft.com/office/officeart/2005/8/layout/hierarchy4"/>
    <dgm:cxn modelId="{13E57015-A8DA-42D6-9E56-6970E3E3766A}" type="presParOf" srcId="{BDC0BEFC-6211-4A28-BC40-FFD8843242B4}" destId="{9F02B4FF-C479-4F04-8759-3F7B6DD09860}" srcOrd="0" destOrd="0" presId="urn:microsoft.com/office/officeart/2005/8/layout/hierarchy4"/>
    <dgm:cxn modelId="{7BEAF05D-721D-468B-88DA-E1EF4576EAE3}" type="presParOf" srcId="{9F02B4FF-C479-4F04-8759-3F7B6DD09860}" destId="{2E740186-B97C-4459-8D6A-45C5DCD88610}" srcOrd="0" destOrd="0" presId="urn:microsoft.com/office/officeart/2005/8/layout/hierarchy4"/>
    <dgm:cxn modelId="{37C44029-A84E-4D7B-BA67-2C4F9C233D0E}" type="presParOf" srcId="{9F02B4FF-C479-4F04-8759-3F7B6DD09860}" destId="{90732450-118B-4060-ABD2-2A92E6569957}" srcOrd="1" destOrd="0" presId="urn:microsoft.com/office/officeart/2005/8/layout/hierarchy4"/>
    <dgm:cxn modelId="{A7FDF62C-5111-4C5B-B201-0306667FD089}" type="presParOf" srcId="{74C9E9BE-2D80-47ED-8004-C2F5134E7E99}" destId="{B869E4A5-8D3B-4A3E-A03C-7EF85DCC42FE}" srcOrd="1" destOrd="0" presId="urn:microsoft.com/office/officeart/2005/8/layout/hierarchy4"/>
    <dgm:cxn modelId="{7BBB207F-1794-4DB3-94FA-81E8F20421F1}" type="presParOf" srcId="{74C9E9BE-2D80-47ED-8004-C2F5134E7E99}" destId="{439352C7-A777-4905-B775-6EDFD39A5CE0}" srcOrd="2" destOrd="0" presId="urn:microsoft.com/office/officeart/2005/8/layout/hierarchy4"/>
    <dgm:cxn modelId="{452D85CE-C9BB-416F-B4F1-31BB149E8404}" type="presParOf" srcId="{439352C7-A777-4905-B775-6EDFD39A5CE0}" destId="{83FCAF9E-7973-4F9B-9608-025365C157C9}" srcOrd="0" destOrd="0" presId="urn:microsoft.com/office/officeart/2005/8/layout/hierarchy4"/>
    <dgm:cxn modelId="{7423D8AB-BC90-45CD-A2E0-E58F5F17E15F}" type="presParOf" srcId="{439352C7-A777-4905-B775-6EDFD39A5CE0}" destId="{22586D1E-D259-4EF0-A7AF-5754E125A881}" srcOrd="1" destOrd="0" presId="urn:microsoft.com/office/officeart/2005/8/layout/hierarchy4"/>
    <dgm:cxn modelId="{9CDD1BED-C9D1-455B-AB38-DFDCAD1276DE}" type="presParOf" srcId="{439352C7-A777-4905-B775-6EDFD39A5CE0}" destId="{BD289E86-1180-442C-83CE-38ECC61ECE54}" srcOrd="2" destOrd="0" presId="urn:microsoft.com/office/officeart/2005/8/layout/hierarchy4"/>
    <dgm:cxn modelId="{23385FCE-14D5-4B62-A67F-24CA504EF4D3}" type="presParOf" srcId="{BD289E86-1180-442C-83CE-38ECC61ECE54}" destId="{BF0E156D-8A30-4F3B-B740-DBE709EDE5A4}" srcOrd="0" destOrd="0" presId="urn:microsoft.com/office/officeart/2005/8/layout/hierarchy4"/>
    <dgm:cxn modelId="{75D8EF74-D067-4BD1-A936-578E39D25F0D}" type="presParOf" srcId="{BF0E156D-8A30-4F3B-B740-DBE709EDE5A4}" destId="{CF4BC8BE-8B6A-4B8A-B853-75DC9FBD9456}" srcOrd="0" destOrd="0" presId="urn:microsoft.com/office/officeart/2005/8/layout/hierarchy4"/>
    <dgm:cxn modelId="{5BAC4FF3-FF4B-4DFC-855E-C6F2FE06742C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Maximum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/>
      <dgm:t>
        <a:bodyPr/>
        <a:lstStyle/>
        <a:p>
          <a:r>
            <a:rPr lang="ca-ES" dirty="0" smtClean="0">
              <a:latin typeface="Calibri" pitchFamily="34" charset="0"/>
            </a:rPr>
            <a:t>Minimum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77504574-DE1F-420F-AA23-BDD4697CC9DA}" type="presOf" srcId="{3E9D78A4-A0DB-46E3-BE71-7EAA95BE4B54}" destId="{2E740186-B97C-4459-8D6A-45C5DCD88610}" srcOrd="0" destOrd="0" presId="urn:microsoft.com/office/officeart/2005/8/layout/hierarchy4"/>
    <dgm:cxn modelId="{1ED7FDC8-AD84-4CDF-832C-2D8F10B78DF3}" type="presOf" srcId="{36B9A0E7-1EEE-4446-ABBF-DC5876EC663F}" destId="{83FCAF9E-7973-4F9B-9608-025365C157C9}" srcOrd="0" destOrd="0" presId="urn:microsoft.com/office/officeart/2005/8/layout/hierarchy4"/>
    <dgm:cxn modelId="{8D5FCCE1-1EA8-4623-AAB0-6CAE566CF34A}" type="presOf" srcId="{EA23CCE2-9E19-4319-9612-0F09A87E3EA1}" destId="{CF4BC8BE-8B6A-4B8A-B853-75DC9FBD9456}" srcOrd="0" destOrd="0" presId="urn:microsoft.com/office/officeart/2005/8/layout/hierarchy4"/>
    <dgm:cxn modelId="{032D711F-CAC4-4B4C-9131-E6E7EA1FA487}" type="presOf" srcId="{C2ABE9AF-04F1-4627-83AC-D4FED0951747}" destId="{60881743-CCB3-415E-A795-252DF55D19E2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515099DA-6DAD-485A-802A-18614F2FD83D}" type="presOf" srcId="{B0E53A82-5DC3-4F2E-965D-6AFF02D242CA}" destId="{74C9E9BE-2D80-47ED-8004-C2F5134E7E99}" srcOrd="0" destOrd="0" presId="urn:microsoft.com/office/officeart/2005/8/layout/hierarchy4"/>
    <dgm:cxn modelId="{84995DE5-6156-4309-B00B-9BDA4FBE7453}" type="presParOf" srcId="{74C9E9BE-2D80-47ED-8004-C2F5134E7E99}" destId="{5287BFC4-5C96-455A-93ED-020336986652}" srcOrd="0" destOrd="0" presId="urn:microsoft.com/office/officeart/2005/8/layout/hierarchy4"/>
    <dgm:cxn modelId="{63946A0D-F4D0-4804-9BAC-EDC91FF19358}" type="presParOf" srcId="{5287BFC4-5C96-455A-93ED-020336986652}" destId="{60881743-CCB3-415E-A795-252DF55D19E2}" srcOrd="0" destOrd="0" presId="urn:microsoft.com/office/officeart/2005/8/layout/hierarchy4"/>
    <dgm:cxn modelId="{04103616-2520-4441-B358-676A5BD63CB2}" type="presParOf" srcId="{5287BFC4-5C96-455A-93ED-020336986652}" destId="{EF1BD9B4-1515-4BDA-83B8-4AA4B63D9BC8}" srcOrd="1" destOrd="0" presId="urn:microsoft.com/office/officeart/2005/8/layout/hierarchy4"/>
    <dgm:cxn modelId="{C8A5D577-64E3-48D0-8F1B-7B0443AFE7C6}" type="presParOf" srcId="{5287BFC4-5C96-455A-93ED-020336986652}" destId="{BDC0BEFC-6211-4A28-BC40-FFD8843242B4}" srcOrd="2" destOrd="0" presId="urn:microsoft.com/office/officeart/2005/8/layout/hierarchy4"/>
    <dgm:cxn modelId="{5CF68693-9B6B-4949-A065-7C16AB21974E}" type="presParOf" srcId="{BDC0BEFC-6211-4A28-BC40-FFD8843242B4}" destId="{9F02B4FF-C479-4F04-8759-3F7B6DD09860}" srcOrd="0" destOrd="0" presId="urn:microsoft.com/office/officeart/2005/8/layout/hierarchy4"/>
    <dgm:cxn modelId="{50D88A67-5F2A-4D16-BFDA-026914211EAF}" type="presParOf" srcId="{9F02B4FF-C479-4F04-8759-3F7B6DD09860}" destId="{2E740186-B97C-4459-8D6A-45C5DCD88610}" srcOrd="0" destOrd="0" presId="urn:microsoft.com/office/officeart/2005/8/layout/hierarchy4"/>
    <dgm:cxn modelId="{E144D8E0-7B49-4FC7-8937-313078358B16}" type="presParOf" srcId="{9F02B4FF-C479-4F04-8759-3F7B6DD09860}" destId="{90732450-118B-4060-ABD2-2A92E6569957}" srcOrd="1" destOrd="0" presId="urn:microsoft.com/office/officeart/2005/8/layout/hierarchy4"/>
    <dgm:cxn modelId="{FF1948A5-051C-4F6B-8643-A8E82DCA1263}" type="presParOf" srcId="{74C9E9BE-2D80-47ED-8004-C2F5134E7E99}" destId="{B869E4A5-8D3B-4A3E-A03C-7EF85DCC42FE}" srcOrd="1" destOrd="0" presId="urn:microsoft.com/office/officeart/2005/8/layout/hierarchy4"/>
    <dgm:cxn modelId="{DB057A32-BF15-4D99-80D6-6779BAC0DFA0}" type="presParOf" srcId="{74C9E9BE-2D80-47ED-8004-C2F5134E7E99}" destId="{439352C7-A777-4905-B775-6EDFD39A5CE0}" srcOrd="2" destOrd="0" presId="urn:microsoft.com/office/officeart/2005/8/layout/hierarchy4"/>
    <dgm:cxn modelId="{DFDD93CE-E9AF-4690-9557-805E4F7334D7}" type="presParOf" srcId="{439352C7-A777-4905-B775-6EDFD39A5CE0}" destId="{83FCAF9E-7973-4F9B-9608-025365C157C9}" srcOrd="0" destOrd="0" presId="urn:microsoft.com/office/officeart/2005/8/layout/hierarchy4"/>
    <dgm:cxn modelId="{BCED1174-7438-45BD-8451-ACAB95B9143F}" type="presParOf" srcId="{439352C7-A777-4905-B775-6EDFD39A5CE0}" destId="{22586D1E-D259-4EF0-A7AF-5754E125A881}" srcOrd="1" destOrd="0" presId="urn:microsoft.com/office/officeart/2005/8/layout/hierarchy4"/>
    <dgm:cxn modelId="{36DBCDB5-FF8D-4968-AFFD-7DF37E8437D8}" type="presParOf" srcId="{439352C7-A777-4905-B775-6EDFD39A5CE0}" destId="{BD289E86-1180-442C-83CE-38ECC61ECE54}" srcOrd="2" destOrd="0" presId="urn:microsoft.com/office/officeart/2005/8/layout/hierarchy4"/>
    <dgm:cxn modelId="{81B8FC69-85F1-47AA-8E82-FD8391B4EB16}" type="presParOf" srcId="{BD289E86-1180-442C-83CE-38ECC61ECE54}" destId="{BF0E156D-8A30-4F3B-B740-DBE709EDE5A4}" srcOrd="0" destOrd="0" presId="urn:microsoft.com/office/officeart/2005/8/layout/hierarchy4"/>
    <dgm:cxn modelId="{FCED5B6A-5DD6-4377-9D6A-67B77517FCBC}" type="presParOf" srcId="{BF0E156D-8A30-4F3B-B740-DBE709EDE5A4}" destId="{CF4BC8BE-8B6A-4B8A-B853-75DC9FBD9456}" srcOrd="0" destOrd="0" presId="urn:microsoft.com/office/officeart/2005/8/layout/hierarchy4"/>
    <dgm:cxn modelId="{52F52BE6-71C8-4DCC-B05B-59D96EBFC441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functionality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compliance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Fault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Parameter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accuracy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Result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Accuracy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4493E795-D409-45CF-9AEE-9F94323DDCEC}" type="presOf" srcId="{C2ABE9AF-04F1-4627-83AC-D4FED0951747}" destId="{60881743-CCB3-415E-A795-252DF55D19E2}" srcOrd="0" destOrd="0" presId="urn:microsoft.com/office/officeart/2005/8/layout/hierarchy4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4445AE32-486B-4495-8BBF-ADD63D88ECF3}" type="presOf" srcId="{3E9D78A4-A0DB-46E3-BE71-7EAA95BE4B54}" destId="{2E740186-B97C-4459-8D6A-45C5DCD88610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948A9BB4-0AD3-4F49-90C2-013D291DD9C1}" type="presOf" srcId="{B0E53A82-5DC3-4F2E-965D-6AFF02D242CA}" destId="{74C9E9BE-2D80-47ED-8004-C2F5134E7E99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D8C6D445-3E8A-42C3-9DDC-19D834E9722E}" type="presOf" srcId="{EA23CCE2-9E19-4319-9612-0F09A87E3EA1}" destId="{CF4BC8BE-8B6A-4B8A-B853-75DC9FBD9456}" srcOrd="0" destOrd="0" presId="urn:microsoft.com/office/officeart/2005/8/layout/hierarchy4"/>
    <dgm:cxn modelId="{3A75F646-A6C4-4917-A889-650A43735D3E}" type="presOf" srcId="{36B9A0E7-1EEE-4446-ABBF-DC5876EC663F}" destId="{83FCAF9E-7973-4F9B-9608-025365C157C9}" srcOrd="0" destOrd="0" presId="urn:microsoft.com/office/officeart/2005/8/layout/hierarchy4"/>
    <dgm:cxn modelId="{A43518BC-1765-4EC8-8FDA-0BB86E7A9A5C}" type="presParOf" srcId="{74C9E9BE-2D80-47ED-8004-C2F5134E7E99}" destId="{5287BFC4-5C96-455A-93ED-020336986652}" srcOrd="0" destOrd="0" presId="urn:microsoft.com/office/officeart/2005/8/layout/hierarchy4"/>
    <dgm:cxn modelId="{5C228CDD-B4F4-4C2A-8658-B687E215DDA2}" type="presParOf" srcId="{5287BFC4-5C96-455A-93ED-020336986652}" destId="{60881743-CCB3-415E-A795-252DF55D19E2}" srcOrd="0" destOrd="0" presId="urn:microsoft.com/office/officeart/2005/8/layout/hierarchy4"/>
    <dgm:cxn modelId="{526C2630-D7CA-45C5-AEB0-758B8DB61F26}" type="presParOf" srcId="{5287BFC4-5C96-455A-93ED-020336986652}" destId="{EF1BD9B4-1515-4BDA-83B8-4AA4B63D9BC8}" srcOrd="1" destOrd="0" presId="urn:microsoft.com/office/officeart/2005/8/layout/hierarchy4"/>
    <dgm:cxn modelId="{708758F5-6BCD-4A0F-9904-0990DD940C14}" type="presParOf" srcId="{5287BFC4-5C96-455A-93ED-020336986652}" destId="{BDC0BEFC-6211-4A28-BC40-FFD8843242B4}" srcOrd="2" destOrd="0" presId="urn:microsoft.com/office/officeart/2005/8/layout/hierarchy4"/>
    <dgm:cxn modelId="{D9B71C94-D288-4B7A-85A0-B8FA8A6D14CE}" type="presParOf" srcId="{BDC0BEFC-6211-4A28-BC40-FFD8843242B4}" destId="{9F02B4FF-C479-4F04-8759-3F7B6DD09860}" srcOrd="0" destOrd="0" presId="urn:microsoft.com/office/officeart/2005/8/layout/hierarchy4"/>
    <dgm:cxn modelId="{1F44EA25-69D5-4B15-B71B-2F417D1CBFD1}" type="presParOf" srcId="{9F02B4FF-C479-4F04-8759-3F7B6DD09860}" destId="{2E740186-B97C-4459-8D6A-45C5DCD88610}" srcOrd="0" destOrd="0" presId="urn:microsoft.com/office/officeart/2005/8/layout/hierarchy4"/>
    <dgm:cxn modelId="{ED8296A5-FD8E-436F-9A41-6D6DD02ADE86}" type="presParOf" srcId="{9F02B4FF-C479-4F04-8759-3F7B6DD09860}" destId="{90732450-118B-4060-ABD2-2A92E6569957}" srcOrd="1" destOrd="0" presId="urn:microsoft.com/office/officeart/2005/8/layout/hierarchy4"/>
    <dgm:cxn modelId="{D4698068-D23A-47DB-9B58-FE46924EE7F2}" type="presParOf" srcId="{74C9E9BE-2D80-47ED-8004-C2F5134E7E99}" destId="{B869E4A5-8D3B-4A3E-A03C-7EF85DCC42FE}" srcOrd="1" destOrd="0" presId="urn:microsoft.com/office/officeart/2005/8/layout/hierarchy4"/>
    <dgm:cxn modelId="{9902D299-231B-4DF0-A2A5-FA287529431F}" type="presParOf" srcId="{74C9E9BE-2D80-47ED-8004-C2F5134E7E99}" destId="{439352C7-A777-4905-B775-6EDFD39A5CE0}" srcOrd="2" destOrd="0" presId="urn:microsoft.com/office/officeart/2005/8/layout/hierarchy4"/>
    <dgm:cxn modelId="{AF9FA443-C44C-4480-8338-D449131717AB}" type="presParOf" srcId="{439352C7-A777-4905-B775-6EDFD39A5CE0}" destId="{83FCAF9E-7973-4F9B-9608-025365C157C9}" srcOrd="0" destOrd="0" presId="urn:microsoft.com/office/officeart/2005/8/layout/hierarchy4"/>
    <dgm:cxn modelId="{935758FD-8614-4859-8BDB-D327F9175B3B}" type="presParOf" srcId="{439352C7-A777-4905-B775-6EDFD39A5CE0}" destId="{22586D1E-D259-4EF0-A7AF-5754E125A881}" srcOrd="1" destOrd="0" presId="urn:microsoft.com/office/officeart/2005/8/layout/hierarchy4"/>
    <dgm:cxn modelId="{4CC2F6E4-BA13-491E-B7E9-FBC8FA88A8C5}" type="presParOf" srcId="{439352C7-A777-4905-B775-6EDFD39A5CE0}" destId="{BD289E86-1180-442C-83CE-38ECC61ECE54}" srcOrd="2" destOrd="0" presId="urn:microsoft.com/office/officeart/2005/8/layout/hierarchy4"/>
    <dgm:cxn modelId="{FDDCCD99-AB0C-4A24-8F8E-200A57B6F2E7}" type="presParOf" srcId="{BD289E86-1180-442C-83CE-38ECC61ECE54}" destId="{BF0E156D-8A30-4F3B-B740-DBE709EDE5A4}" srcOrd="0" destOrd="0" presId="urn:microsoft.com/office/officeart/2005/8/layout/hierarchy4"/>
    <dgm:cxn modelId="{D7752E41-E2C5-4D6A-94A9-A758008EDCDB}" type="presParOf" srcId="{BF0E156D-8A30-4F3B-B740-DBE709EDE5A4}" destId="{CF4BC8BE-8B6A-4B8A-B853-75DC9FBD9456}" srcOrd="0" destOrd="0" presId="urn:microsoft.com/office/officeart/2005/8/layout/hierarchy4"/>
    <dgm:cxn modelId="{B4E154BC-02EE-4EF6-A357-87718AB1A413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Maximum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/>
      <dgm:t>
        <a:bodyPr/>
        <a:lstStyle/>
        <a:p>
          <a:r>
            <a:rPr lang="ca-ES" dirty="0" smtClean="0">
              <a:latin typeface="Calibri" pitchFamily="34" charset="0"/>
            </a:rPr>
            <a:t>Minimum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80919368-0EA7-4D27-B515-8A19995FADEF}" type="presOf" srcId="{EA23CCE2-9E19-4319-9612-0F09A87E3EA1}" destId="{CF4BC8BE-8B6A-4B8A-B853-75DC9FBD9456}" srcOrd="0" destOrd="0" presId="urn:microsoft.com/office/officeart/2005/8/layout/hierarchy4"/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14F4D582-C39A-4432-A2EC-64740185D5DC}" type="presOf" srcId="{36B9A0E7-1EEE-4446-ABBF-DC5876EC663F}" destId="{83FCAF9E-7973-4F9B-9608-025365C157C9}" srcOrd="0" destOrd="0" presId="urn:microsoft.com/office/officeart/2005/8/layout/hierarchy4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93D649FA-767A-44ED-BD65-3B2EA4C8C9FE}" type="presOf" srcId="{C2ABE9AF-04F1-4627-83AC-D4FED0951747}" destId="{60881743-CCB3-415E-A795-252DF55D19E2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027D4DFF-D77F-4CD7-9DD5-A74AAFB04176}" type="presOf" srcId="{3E9D78A4-A0DB-46E3-BE71-7EAA95BE4B54}" destId="{2E740186-B97C-4459-8D6A-45C5DCD88610}" srcOrd="0" destOrd="0" presId="urn:microsoft.com/office/officeart/2005/8/layout/hierarchy4"/>
    <dgm:cxn modelId="{31A9430D-060A-4B61-807B-8E6ED382EF6A}" type="presOf" srcId="{B0E53A82-5DC3-4F2E-965D-6AFF02D242CA}" destId="{74C9E9BE-2D80-47ED-8004-C2F5134E7E99}" srcOrd="0" destOrd="0" presId="urn:microsoft.com/office/officeart/2005/8/layout/hierarchy4"/>
    <dgm:cxn modelId="{C0A9AC74-F32F-4A7A-9DC1-13B93B8DEC58}" type="presParOf" srcId="{74C9E9BE-2D80-47ED-8004-C2F5134E7E99}" destId="{5287BFC4-5C96-455A-93ED-020336986652}" srcOrd="0" destOrd="0" presId="urn:microsoft.com/office/officeart/2005/8/layout/hierarchy4"/>
    <dgm:cxn modelId="{60CA0AA9-4DB7-48F6-AEE8-DF7E9947E379}" type="presParOf" srcId="{5287BFC4-5C96-455A-93ED-020336986652}" destId="{60881743-CCB3-415E-A795-252DF55D19E2}" srcOrd="0" destOrd="0" presId="urn:microsoft.com/office/officeart/2005/8/layout/hierarchy4"/>
    <dgm:cxn modelId="{68B84651-A16E-4423-88FC-B6EECB81591D}" type="presParOf" srcId="{5287BFC4-5C96-455A-93ED-020336986652}" destId="{EF1BD9B4-1515-4BDA-83B8-4AA4B63D9BC8}" srcOrd="1" destOrd="0" presId="urn:microsoft.com/office/officeart/2005/8/layout/hierarchy4"/>
    <dgm:cxn modelId="{E34039DE-6733-4BAE-896C-C36B40BF2781}" type="presParOf" srcId="{5287BFC4-5C96-455A-93ED-020336986652}" destId="{BDC0BEFC-6211-4A28-BC40-FFD8843242B4}" srcOrd="2" destOrd="0" presId="urn:microsoft.com/office/officeart/2005/8/layout/hierarchy4"/>
    <dgm:cxn modelId="{65C91BCB-D7FF-4F47-9538-700CE9B61B7E}" type="presParOf" srcId="{BDC0BEFC-6211-4A28-BC40-FFD8843242B4}" destId="{9F02B4FF-C479-4F04-8759-3F7B6DD09860}" srcOrd="0" destOrd="0" presId="urn:microsoft.com/office/officeart/2005/8/layout/hierarchy4"/>
    <dgm:cxn modelId="{1006499C-6F10-4983-ADA3-096B3C5967C9}" type="presParOf" srcId="{9F02B4FF-C479-4F04-8759-3F7B6DD09860}" destId="{2E740186-B97C-4459-8D6A-45C5DCD88610}" srcOrd="0" destOrd="0" presId="urn:microsoft.com/office/officeart/2005/8/layout/hierarchy4"/>
    <dgm:cxn modelId="{EF49F225-784C-4CBB-B01E-44ADA6EE41F1}" type="presParOf" srcId="{9F02B4FF-C479-4F04-8759-3F7B6DD09860}" destId="{90732450-118B-4060-ABD2-2A92E6569957}" srcOrd="1" destOrd="0" presId="urn:microsoft.com/office/officeart/2005/8/layout/hierarchy4"/>
    <dgm:cxn modelId="{54A7DA77-C1BF-41CC-BBCD-3F07CD54FEA4}" type="presParOf" srcId="{74C9E9BE-2D80-47ED-8004-C2F5134E7E99}" destId="{B869E4A5-8D3B-4A3E-A03C-7EF85DCC42FE}" srcOrd="1" destOrd="0" presId="urn:microsoft.com/office/officeart/2005/8/layout/hierarchy4"/>
    <dgm:cxn modelId="{CC8D8494-8D9C-4107-A8CE-5D6BD4E6ED44}" type="presParOf" srcId="{74C9E9BE-2D80-47ED-8004-C2F5134E7E99}" destId="{439352C7-A777-4905-B775-6EDFD39A5CE0}" srcOrd="2" destOrd="0" presId="urn:microsoft.com/office/officeart/2005/8/layout/hierarchy4"/>
    <dgm:cxn modelId="{3590E3A7-2E07-4C12-A24B-B077F0832B50}" type="presParOf" srcId="{439352C7-A777-4905-B775-6EDFD39A5CE0}" destId="{83FCAF9E-7973-4F9B-9608-025365C157C9}" srcOrd="0" destOrd="0" presId="urn:microsoft.com/office/officeart/2005/8/layout/hierarchy4"/>
    <dgm:cxn modelId="{F81E9356-A40A-4AFC-9164-D14732493802}" type="presParOf" srcId="{439352C7-A777-4905-B775-6EDFD39A5CE0}" destId="{22586D1E-D259-4EF0-A7AF-5754E125A881}" srcOrd="1" destOrd="0" presId="urn:microsoft.com/office/officeart/2005/8/layout/hierarchy4"/>
    <dgm:cxn modelId="{26EB3C40-F36B-457B-BF43-39A0EAE4D0E3}" type="presParOf" srcId="{439352C7-A777-4905-B775-6EDFD39A5CE0}" destId="{BD289E86-1180-442C-83CE-38ECC61ECE54}" srcOrd="2" destOrd="0" presId="urn:microsoft.com/office/officeart/2005/8/layout/hierarchy4"/>
    <dgm:cxn modelId="{6A1941E8-6650-438D-A243-648715EDF426}" type="presParOf" srcId="{BD289E86-1180-442C-83CE-38ECC61ECE54}" destId="{BF0E156D-8A30-4F3B-B740-DBE709EDE5A4}" srcOrd="0" destOrd="0" presId="urn:microsoft.com/office/officeart/2005/8/layout/hierarchy4"/>
    <dgm:cxn modelId="{A2B092B7-083C-44F1-9BE2-E433BA05524B}" type="presParOf" srcId="{BF0E156D-8A30-4F3B-B740-DBE709EDE5A4}" destId="{CF4BC8BE-8B6A-4B8A-B853-75DC9FBD9456}" srcOrd="0" destOrd="0" presId="urn:microsoft.com/office/officeart/2005/8/layout/hierarchy4"/>
    <dgm:cxn modelId="{773CFD02-2006-47C2-B68E-AAF4E697907E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Availability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>
        <a:solidFill>
          <a:srgbClr val="438086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recorery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>
        <a:solidFill>
          <a:srgbClr val="438086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Accumulative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unavailability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>
        <a:solidFill>
          <a:srgbClr val="438086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Accumulative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availability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FF7AB92A-0FB1-41AA-A93D-EF4C8B1A92F7}" type="presOf" srcId="{C2ABE9AF-04F1-4627-83AC-D4FED0951747}" destId="{60881743-CCB3-415E-A795-252DF55D19E2}" srcOrd="0" destOrd="0" presId="urn:microsoft.com/office/officeart/2005/8/layout/hierarchy4"/>
    <dgm:cxn modelId="{8AB86E59-2F4A-4C69-8812-B7D30D99D867}" type="presOf" srcId="{EA23CCE2-9E19-4319-9612-0F09A87E3EA1}" destId="{CF4BC8BE-8B6A-4B8A-B853-75DC9FBD9456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3D8FD6CF-A49D-4139-8DEE-A48D7B655416}" type="presOf" srcId="{36B9A0E7-1EEE-4446-ABBF-DC5876EC663F}" destId="{83FCAF9E-7973-4F9B-9608-025365C157C9}" srcOrd="0" destOrd="0" presId="urn:microsoft.com/office/officeart/2005/8/layout/hierarchy4"/>
    <dgm:cxn modelId="{BA08593E-B886-4E3C-83D4-23EBEEAB9F08}" type="presOf" srcId="{3E9D78A4-A0DB-46E3-BE71-7EAA95BE4B54}" destId="{2E740186-B97C-4459-8D6A-45C5DCD88610}" srcOrd="0" destOrd="0" presId="urn:microsoft.com/office/officeart/2005/8/layout/hierarchy4"/>
    <dgm:cxn modelId="{FF1DA486-65BF-4F35-96B4-F8CA35404856}" type="presOf" srcId="{B0E53A82-5DC3-4F2E-965D-6AFF02D242CA}" destId="{74C9E9BE-2D80-47ED-8004-C2F5134E7E99}" srcOrd="0" destOrd="0" presId="urn:microsoft.com/office/officeart/2005/8/layout/hierarchy4"/>
    <dgm:cxn modelId="{E78BF2C8-6BBB-427B-B1C2-3CBC40D2A8B0}" type="presParOf" srcId="{74C9E9BE-2D80-47ED-8004-C2F5134E7E99}" destId="{5287BFC4-5C96-455A-93ED-020336986652}" srcOrd="0" destOrd="0" presId="urn:microsoft.com/office/officeart/2005/8/layout/hierarchy4"/>
    <dgm:cxn modelId="{8B2C6F7C-DB85-4741-A69D-C946E734A355}" type="presParOf" srcId="{5287BFC4-5C96-455A-93ED-020336986652}" destId="{60881743-CCB3-415E-A795-252DF55D19E2}" srcOrd="0" destOrd="0" presId="urn:microsoft.com/office/officeart/2005/8/layout/hierarchy4"/>
    <dgm:cxn modelId="{54DFF157-72E9-4D87-93BE-1555D9B30C75}" type="presParOf" srcId="{5287BFC4-5C96-455A-93ED-020336986652}" destId="{EF1BD9B4-1515-4BDA-83B8-4AA4B63D9BC8}" srcOrd="1" destOrd="0" presId="urn:microsoft.com/office/officeart/2005/8/layout/hierarchy4"/>
    <dgm:cxn modelId="{33BA1848-539B-4158-964A-884ABABDE853}" type="presParOf" srcId="{5287BFC4-5C96-455A-93ED-020336986652}" destId="{BDC0BEFC-6211-4A28-BC40-FFD8843242B4}" srcOrd="2" destOrd="0" presId="urn:microsoft.com/office/officeart/2005/8/layout/hierarchy4"/>
    <dgm:cxn modelId="{C7B34D54-1241-4E90-80FF-484E1C1AB30A}" type="presParOf" srcId="{BDC0BEFC-6211-4A28-BC40-FFD8843242B4}" destId="{9F02B4FF-C479-4F04-8759-3F7B6DD09860}" srcOrd="0" destOrd="0" presId="urn:microsoft.com/office/officeart/2005/8/layout/hierarchy4"/>
    <dgm:cxn modelId="{BB9C6993-C538-456F-BE78-92908627FB79}" type="presParOf" srcId="{9F02B4FF-C479-4F04-8759-3F7B6DD09860}" destId="{2E740186-B97C-4459-8D6A-45C5DCD88610}" srcOrd="0" destOrd="0" presId="urn:microsoft.com/office/officeart/2005/8/layout/hierarchy4"/>
    <dgm:cxn modelId="{EF2368B0-A4F7-48E9-9271-080F8B9C2141}" type="presParOf" srcId="{9F02B4FF-C479-4F04-8759-3F7B6DD09860}" destId="{90732450-118B-4060-ABD2-2A92E6569957}" srcOrd="1" destOrd="0" presId="urn:microsoft.com/office/officeart/2005/8/layout/hierarchy4"/>
    <dgm:cxn modelId="{AD3E4AC7-398E-48F1-9755-1B1698953509}" type="presParOf" srcId="{74C9E9BE-2D80-47ED-8004-C2F5134E7E99}" destId="{B869E4A5-8D3B-4A3E-A03C-7EF85DCC42FE}" srcOrd="1" destOrd="0" presId="urn:microsoft.com/office/officeart/2005/8/layout/hierarchy4"/>
    <dgm:cxn modelId="{090574F3-278E-4F02-8836-13E2E190D196}" type="presParOf" srcId="{74C9E9BE-2D80-47ED-8004-C2F5134E7E99}" destId="{439352C7-A777-4905-B775-6EDFD39A5CE0}" srcOrd="2" destOrd="0" presId="urn:microsoft.com/office/officeart/2005/8/layout/hierarchy4"/>
    <dgm:cxn modelId="{32229B3D-BC8B-4970-9ACC-865AB7BA378E}" type="presParOf" srcId="{439352C7-A777-4905-B775-6EDFD39A5CE0}" destId="{83FCAF9E-7973-4F9B-9608-025365C157C9}" srcOrd="0" destOrd="0" presId="urn:microsoft.com/office/officeart/2005/8/layout/hierarchy4"/>
    <dgm:cxn modelId="{3BB4664C-FFA9-4A4C-ACA8-0ABE2D9A8AE5}" type="presParOf" srcId="{439352C7-A777-4905-B775-6EDFD39A5CE0}" destId="{22586D1E-D259-4EF0-A7AF-5754E125A881}" srcOrd="1" destOrd="0" presId="urn:microsoft.com/office/officeart/2005/8/layout/hierarchy4"/>
    <dgm:cxn modelId="{3D0C3BD6-0C92-49B6-9407-6828D2046F7A}" type="presParOf" srcId="{439352C7-A777-4905-B775-6EDFD39A5CE0}" destId="{BD289E86-1180-442C-83CE-38ECC61ECE54}" srcOrd="2" destOrd="0" presId="urn:microsoft.com/office/officeart/2005/8/layout/hierarchy4"/>
    <dgm:cxn modelId="{38B03635-9E39-4814-82CC-798D7F1073F8}" type="presParOf" srcId="{BD289E86-1180-442C-83CE-38ECC61ECE54}" destId="{BF0E156D-8A30-4F3B-B740-DBE709EDE5A4}" srcOrd="0" destOrd="0" presId="urn:microsoft.com/office/officeart/2005/8/layout/hierarchy4"/>
    <dgm:cxn modelId="{C634C6F7-5E6D-4D37-8A89-1F2B730E63DF}" type="presParOf" srcId="{BF0E156D-8A30-4F3B-B740-DBE709EDE5A4}" destId="{CF4BC8BE-8B6A-4B8A-B853-75DC9FBD9456}" srcOrd="0" destOrd="0" presId="urn:microsoft.com/office/officeart/2005/8/layout/hierarchy4"/>
    <dgm:cxn modelId="{7D73DC31-B4A5-40A4-96EC-200F0AFEB83A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>
        <a:solidFill>
          <a:srgbClr val="53548A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>
        <a:solidFill>
          <a:srgbClr val="53548A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Maximum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>
        <a:solidFill>
          <a:srgbClr val="53548A">
            <a:alpha val="40000"/>
          </a:srgbClr>
        </a:solidFill>
      </dgm:spPr>
      <dgm:t>
        <a:bodyPr/>
        <a:lstStyle/>
        <a:p>
          <a:r>
            <a:rPr lang="ca-ES" dirty="0" smtClean="0">
              <a:latin typeface="Calibri" pitchFamily="34" charset="0"/>
            </a:rPr>
            <a:t>Minimum </a:t>
          </a:r>
          <a:r>
            <a:rPr lang="ca-ES" dirty="0" err="1" smtClean="0">
              <a:latin typeface="Calibri" pitchFamily="34" charset="0"/>
            </a:rPr>
            <a:t>response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E2D66C59-2BC2-48F5-AB0D-D1114B0C9EDA}" type="presOf" srcId="{EA23CCE2-9E19-4319-9612-0F09A87E3EA1}" destId="{CF4BC8BE-8B6A-4B8A-B853-75DC9FBD9456}" srcOrd="0" destOrd="0" presId="urn:microsoft.com/office/officeart/2005/8/layout/hierarchy4"/>
    <dgm:cxn modelId="{6D9D8537-8F5A-483E-B64E-4A6FBD52A70A}" type="presOf" srcId="{36B9A0E7-1EEE-4446-ABBF-DC5876EC663F}" destId="{83FCAF9E-7973-4F9B-9608-025365C157C9}" srcOrd="0" destOrd="0" presId="urn:microsoft.com/office/officeart/2005/8/layout/hierarchy4"/>
    <dgm:cxn modelId="{A548CD24-1672-4BF4-A8AF-9524EFBD26E4}" type="presOf" srcId="{C2ABE9AF-04F1-4627-83AC-D4FED0951747}" destId="{60881743-CCB3-415E-A795-252DF55D19E2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B4B9DBD2-35D1-4E00-839F-6A1824E2FD98}" type="presOf" srcId="{B0E53A82-5DC3-4F2E-965D-6AFF02D242CA}" destId="{74C9E9BE-2D80-47ED-8004-C2F5134E7E99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6E09B8ED-6FDB-4894-A401-C9B01B7A1F4D}" type="presOf" srcId="{3E9D78A4-A0DB-46E3-BE71-7EAA95BE4B54}" destId="{2E740186-B97C-4459-8D6A-45C5DCD88610}" srcOrd="0" destOrd="0" presId="urn:microsoft.com/office/officeart/2005/8/layout/hierarchy4"/>
    <dgm:cxn modelId="{4999138B-359B-4B4C-9CCB-7D7A80F7EF7B}" type="presParOf" srcId="{74C9E9BE-2D80-47ED-8004-C2F5134E7E99}" destId="{5287BFC4-5C96-455A-93ED-020336986652}" srcOrd="0" destOrd="0" presId="urn:microsoft.com/office/officeart/2005/8/layout/hierarchy4"/>
    <dgm:cxn modelId="{FD749C7A-5713-4650-BC88-A4766EFD6D09}" type="presParOf" srcId="{5287BFC4-5C96-455A-93ED-020336986652}" destId="{60881743-CCB3-415E-A795-252DF55D19E2}" srcOrd="0" destOrd="0" presId="urn:microsoft.com/office/officeart/2005/8/layout/hierarchy4"/>
    <dgm:cxn modelId="{62A2D3BC-BC3A-47A8-B895-7AFDC9CD5EEE}" type="presParOf" srcId="{5287BFC4-5C96-455A-93ED-020336986652}" destId="{EF1BD9B4-1515-4BDA-83B8-4AA4B63D9BC8}" srcOrd="1" destOrd="0" presId="urn:microsoft.com/office/officeart/2005/8/layout/hierarchy4"/>
    <dgm:cxn modelId="{0A67307C-CB77-4973-B48A-1B613A166333}" type="presParOf" srcId="{5287BFC4-5C96-455A-93ED-020336986652}" destId="{BDC0BEFC-6211-4A28-BC40-FFD8843242B4}" srcOrd="2" destOrd="0" presId="urn:microsoft.com/office/officeart/2005/8/layout/hierarchy4"/>
    <dgm:cxn modelId="{0AD55F92-556C-421E-99DD-0B62AEA31DB9}" type="presParOf" srcId="{BDC0BEFC-6211-4A28-BC40-FFD8843242B4}" destId="{9F02B4FF-C479-4F04-8759-3F7B6DD09860}" srcOrd="0" destOrd="0" presId="urn:microsoft.com/office/officeart/2005/8/layout/hierarchy4"/>
    <dgm:cxn modelId="{8392C79F-FE07-4F9D-B401-7A8D3912680C}" type="presParOf" srcId="{9F02B4FF-C479-4F04-8759-3F7B6DD09860}" destId="{2E740186-B97C-4459-8D6A-45C5DCD88610}" srcOrd="0" destOrd="0" presId="urn:microsoft.com/office/officeart/2005/8/layout/hierarchy4"/>
    <dgm:cxn modelId="{9AF384F6-EBC0-4DFA-9323-9BE99C57E933}" type="presParOf" srcId="{9F02B4FF-C479-4F04-8759-3F7B6DD09860}" destId="{90732450-118B-4060-ABD2-2A92E6569957}" srcOrd="1" destOrd="0" presId="urn:microsoft.com/office/officeart/2005/8/layout/hierarchy4"/>
    <dgm:cxn modelId="{9B3D6061-4765-4BF6-ADCD-FF034BAF495E}" type="presParOf" srcId="{74C9E9BE-2D80-47ED-8004-C2F5134E7E99}" destId="{B869E4A5-8D3B-4A3E-A03C-7EF85DCC42FE}" srcOrd="1" destOrd="0" presId="urn:microsoft.com/office/officeart/2005/8/layout/hierarchy4"/>
    <dgm:cxn modelId="{C2BADFF0-0115-4D35-85B3-091F0A4E129F}" type="presParOf" srcId="{74C9E9BE-2D80-47ED-8004-C2F5134E7E99}" destId="{439352C7-A777-4905-B775-6EDFD39A5CE0}" srcOrd="2" destOrd="0" presId="urn:microsoft.com/office/officeart/2005/8/layout/hierarchy4"/>
    <dgm:cxn modelId="{6F2B5257-A77E-4C89-BB49-101D566479A1}" type="presParOf" srcId="{439352C7-A777-4905-B775-6EDFD39A5CE0}" destId="{83FCAF9E-7973-4F9B-9608-025365C157C9}" srcOrd="0" destOrd="0" presId="urn:microsoft.com/office/officeart/2005/8/layout/hierarchy4"/>
    <dgm:cxn modelId="{DA639A9E-ADB2-48C2-B1E1-94D36B62222F}" type="presParOf" srcId="{439352C7-A777-4905-B775-6EDFD39A5CE0}" destId="{22586D1E-D259-4EF0-A7AF-5754E125A881}" srcOrd="1" destOrd="0" presId="urn:microsoft.com/office/officeart/2005/8/layout/hierarchy4"/>
    <dgm:cxn modelId="{83CA56E0-6617-432D-B66E-5E595A546385}" type="presParOf" srcId="{439352C7-A777-4905-B775-6EDFD39A5CE0}" destId="{BD289E86-1180-442C-83CE-38ECC61ECE54}" srcOrd="2" destOrd="0" presId="urn:microsoft.com/office/officeart/2005/8/layout/hierarchy4"/>
    <dgm:cxn modelId="{7A2BC11C-32F3-4FBE-A96C-F99DEBEDC6F6}" type="presParOf" srcId="{BD289E86-1180-442C-83CE-38ECC61ECE54}" destId="{BF0E156D-8A30-4F3B-B740-DBE709EDE5A4}" srcOrd="0" destOrd="0" presId="urn:microsoft.com/office/officeart/2005/8/layout/hierarchy4"/>
    <dgm:cxn modelId="{69FA22F0-EAD0-4A9C-83CB-BC5BBECD3B4A}" type="presParOf" srcId="{BF0E156D-8A30-4F3B-B740-DBE709EDE5A4}" destId="{CF4BC8BE-8B6A-4B8A-B853-75DC9FBD9456}" srcOrd="0" destOrd="0" presId="urn:microsoft.com/office/officeart/2005/8/layout/hierarchy4"/>
    <dgm:cxn modelId="{D2707FA0-8399-4695-AE08-728504C2E7F8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functionality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compliance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>
        <a:solidFill>
          <a:srgbClr val="A04DA3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Fault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>
        <a:solidFill>
          <a:srgbClr val="A04DA3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Parameter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accuracy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>
        <a:solidFill>
          <a:srgbClr val="A04DA3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Result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Accuracy</a:t>
          </a:r>
          <a:r>
            <a:rPr lang="ca-ES" dirty="0" smtClean="0">
              <a:latin typeface="Calibri" pitchFamily="34" charset="0"/>
            </a:rPr>
            <a:t> factor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0314B9C5-7FEF-4AE9-A9A5-EE38AAD6C17D}" type="presOf" srcId="{3E9D78A4-A0DB-46E3-BE71-7EAA95BE4B54}" destId="{2E740186-B97C-4459-8D6A-45C5DCD88610}" srcOrd="0" destOrd="0" presId="urn:microsoft.com/office/officeart/2005/8/layout/hierarchy4"/>
    <dgm:cxn modelId="{1E6FB191-E1A8-49BB-817F-47AA60949314}" type="presOf" srcId="{C2ABE9AF-04F1-4627-83AC-D4FED0951747}" destId="{60881743-CCB3-415E-A795-252DF55D19E2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6BC9AE22-7663-418C-8799-EE028BB063B9}" type="presOf" srcId="{36B9A0E7-1EEE-4446-ABBF-DC5876EC663F}" destId="{83FCAF9E-7973-4F9B-9608-025365C157C9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5DC4F32C-3A49-403D-B148-D30B10EA9017}" type="presOf" srcId="{EA23CCE2-9E19-4319-9612-0F09A87E3EA1}" destId="{CF4BC8BE-8B6A-4B8A-B853-75DC9FBD9456}" srcOrd="0" destOrd="0" presId="urn:microsoft.com/office/officeart/2005/8/layout/hierarchy4"/>
    <dgm:cxn modelId="{EF265772-42DD-4C39-9245-CDF001FFA618}" type="presOf" srcId="{B0E53A82-5DC3-4F2E-965D-6AFF02D242CA}" destId="{74C9E9BE-2D80-47ED-8004-C2F5134E7E99}" srcOrd="0" destOrd="0" presId="urn:microsoft.com/office/officeart/2005/8/layout/hierarchy4"/>
    <dgm:cxn modelId="{49C72BC6-460F-4201-A514-BC00E89291CE}" type="presParOf" srcId="{74C9E9BE-2D80-47ED-8004-C2F5134E7E99}" destId="{5287BFC4-5C96-455A-93ED-020336986652}" srcOrd="0" destOrd="0" presId="urn:microsoft.com/office/officeart/2005/8/layout/hierarchy4"/>
    <dgm:cxn modelId="{94839603-331F-4C36-8B62-D0D396152E21}" type="presParOf" srcId="{5287BFC4-5C96-455A-93ED-020336986652}" destId="{60881743-CCB3-415E-A795-252DF55D19E2}" srcOrd="0" destOrd="0" presId="urn:microsoft.com/office/officeart/2005/8/layout/hierarchy4"/>
    <dgm:cxn modelId="{39B91187-4021-4F8D-A4FB-872279BC7B54}" type="presParOf" srcId="{5287BFC4-5C96-455A-93ED-020336986652}" destId="{EF1BD9B4-1515-4BDA-83B8-4AA4B63D9BC8}" srcOrd="1" destOrd="0" presId="urn:microsoft.com/office/officeart/2005/8/layout/hierarchy4"/>
    <dgm:cxn modelId="{E0F8EDC8-C5F8-49B3-B29F-429DCABC22AF}" type="presParOf" srcId="{5287BFC4-5C96-455A-93ED-020336986652}" destId="{BDC0BEFC-6211-4A28-BC40-FFD8843242B4}" srcOrd="2" destOrd="0" presId="urn:microsoft.com/office/officeart/2005/8/layout/hierarchy4"/>
    <dgm:cxn modelId="{C6BA2938-3DE7-4EDC-AB8C-68D096ED1801}" type="presParOf" srcId="{BDC0BEFC-6211-4A28-BC40-FFD8843242B4}" destId="{9F02B4FF-C479-4F04-8759-3F7B6DD09860}" srcOrd="0" destOrd="0" presId="urn:microsoft.com/office/officeart/2005/8/layout/hierarchy4"/>
    <dgm:cxn modelId="{CC06B0E8-3354-4A25-8DB3-F91F2251DA42}" type="presParOf" srcId="{9F02B4FF-C479-4F04-8759-3F7B6DD09860}" destId="{2E740186-B97C-4459-8D6A-45C5DCD88610}" srcOrd="0" destOrd="0" presId="urn:microsoft.com/office/officeart/2005/8/layout/hierarchy4"/>
    <dgm:cxn modelId="{04915863-EF0C-4C21-AD62-6250B5C17A3C}" type="presParOf" srcId="{9F02B4FF-C479-4F04-8759-3F7B6DD09860}" destId="{90732450-118B-4060-ABD2-2A92E6569957}" srcOrd="1" destOrd="0" presId="urn:microsoft.com/office/officeart/2005/8/layout/hierarchy4"/>
    <dgm:cxn modelId="{7FA21043-0D33-429A-BF25-BAF0906D8838}" type="presParOf" srcId="{74C9E9BE-2D80-47ED-8004-C2F5134E7E99}" destId="{B869E4A5-8D3B-4A3E-A03C-7EF85DCC42FE}" srcOrd="1" destOrd="0" presId="urn:microsoft.com/office/officeart/2005/8/layout/hierarchy4"/>
    <dgm:cxn modelId="{31FA1832-A765-4A3A-8A25-094EFA7EA8F5}" type="presParOf" srcId="{74C9E9BE-2D80-47ED-8004-C2F5134E7E99}" destId="{439352C7-A777-4905-B775-6EDFD39A5CE0}" srcOrd="2" destOrd="0" presId="urn:microsoft.com/office/officeart/2005/8/layout/hierarchy4"/>
    <dgm:cxn modelId="{048CF498-0D5D-4C1A-869D-4B3ED322EBA5}" type="presParOf" srcId="{439352C7-A777-4905-B775-6EDFD39A5CE0}" destId="{83FCAF9E-7973-4F9B-9608-025365C157C9}" srcOrd="0" destOrd="0" presId="urn:microsoft.com/office/officeart/2005/8/layout/hierarchy4"/>
    <dgm:cxn modelId="{AA5F0F47-C8D2-45AC-B67F-CBD30534F3F1}" type="presParOf" srcId="{439352C7-A777-4905-B775-6EDFD39A5CE0}" destId="{22586D1E-D259-4EF0-A7AF-5754E125A881}" srcOrd="1" destOrd="0" presId="urn:microsoft.com/office/officeart/2005/8/layout/hierarchy4"/>
    <dgm:cxn modelId="{278E58F7-2DF1-479B-8429-D50630CEB333}" type="presParOf" srcId="{439352C7-A777-4905-B775-6EDFD39A5CE0}" destId="{BD289E86-1180-442C-83CE-38ECC61ECE54}" srcOrd="2" destOrd="0" presId="urn:microsoft.com/office/officeart/2005/8/layout/hierarchy4"/>
    <dgm:cxn modelId="{1FAD84A8-6364-4BBD-A8A6-37F259EC543B}" type="presParOf" srcId="{BD289E86-1180-442C-83CE-38ECC61ECE54}" destId="{BF0E156D-8A30-4F3B-B740-DBE709EDE5A4}" srcOrd="0" destOrd="0" presId="urn:microsoft.com/office/officeart/2005/8/layout/hierarchy4"/>
    <dgm:cxn modelId="{7E158803-8673-463E-BDBA-95EC6B96A922}" type="presParOf" srcId="{BF0E156D-8A30-4F3B-B740-DBE709EDE5A4}" destId="{CF4BC8BE-8B6A-4B8A-B853-75DC9FBD9456}" srcOrd="0" destOrd="0" presId="urn:microsoft.com/office/officeart/2005/8/layout/hierarchy4"/>
    <dgm:cxn modelId="{1CDE085A-1559-4425-8DF4-AB9F35ABF1B3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/>
      <dgm:spPr>
        <a:solidFill>
          <a:srgbClr val="C4652D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/>
      <dgm:spPr>
        <a:solidFill>
          <a:srgbClr val="C4652D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Maximum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/>
      <dgm:spPr>
        <a:solidFill>
          <a:srgbClr val="C4652D">
            <a:alpha val="40000"/>
          </a:srgbClr>
        </a:solidFill>
      </dgm:spPr>
      <dgm:t>
        <a:bodyPr/>
        <a:lstStyle/>
        <a:p>
          <a:r>
            <a:rPr lang="ca-ES" dirty="0" smtClean="0">
              <a:latin typeface="Calibri" pitchFamily="34" charset="0"/>
            </a:rPr>
            <a:t>Minimum </a:t>
          </a:r>
          <a:r>
            <a:rPr lang="ca-ES" dirty="0" err="1" smtClean="0">
              <a:latin typeface="Calibri" pitchFamily="34" charset="0"/>
            </a:rPr>
            <a:t>execution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A670B7F4-00DE-4AB8-9C73-A6871FEBF944}" type="presOf" srcId="{C2ABE9AF-04F1-4627-83AC-D4FED0951747}" destId="{60881743-CCB3-415E-A795-252DF55D19E2}" srcOrd="0" destOrd="0" presId="urn:microsoft.com/office/officeart/2005/8/layout/hierarchy4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A7F0EC25-DB72-4CFD-8DDE-7E3F1F691F5B}" type="presOf" srcId="{B0E53A82-5DC3-4F2E-965D-6AFF02D242CA}" destId="{74C9E9BE-2D80-47ED-8004-C2F5134E7E99}" srcOrd="0" destOrd="0" presId="urn:microsoft.com/office/officeart/2005/8/layout/hierarchy4"/>
    <dgm:cxn modelId="{11794CD3-A1AD-4CCE-BE32-A82AA8D0746F}" type="presOf" srcId="{EA23CCE2-9E19-4319-9612-0F09A87E3EA1}" destId="{CF4BC8BE-8B6A-4B8A-B853-75DC9FBD9456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15CA4AE9-F5DC-4A5E-8163-B9F538341CB5}" type="presOf" srcId="{36B9A0E7-1EEE-4446-ABBF-DC5876EC663F}" destId="{83FCAF9E-7973-4F9B-9608-025365C157C9}" srcOrd="0" destOrd="0" presId="urn:microsoft.com/office/officeart/2005/8/layout/hierarchy4"/>
    <dgm:cxn modelId="{429E5E16-7DD1-4B68-9E8F-F7B26CBF9F8D}" type="presOf" srcId="{3E9D78A4-A0DB-46E3-BE71-7EAA95BE4B54}" destId="{2E740186-B97C-4459-8D6A-45C5DCD88610}" srcOrd="0" destOrd="0" presId="urn:microsoft.com/office/officeart/2005/8/layout/hierarchy4"/>
    <dgm:cxn modelId="{6F3D99B4-D6C4-4C9B-873B-911E91AE9E28}" type="presParOf" srcId="{74C9E9BE-2D80-47ED-8004-C2F5134E7E99}" destId="{5287BFC4-5C96-455A-93ED-020336986652}" srcOrd="0" destOrd="0" presId="urn:microsoft.com/office/officeart/2005/8/layout/hierarchy4"/>
    <dgm:cxn modelId="{84FE997A-4176-42BA-A0B8-6CA9AC87D482}" type="presParOf" srcId="{5287BFC4-5C96-455A-93ED-020336986652}" destId="{60881743-CCB3-415E-A795-252DF55D19E2}" srcOrd="0" destOrd="0" presId="urn:microsoft.com/office/officeart/2005/8/layout/hierarchy4"/>
    <dgm:cxn modelId="{F59DD2EE-79F4-43B5-BBA1-2225638FE007}" type="presParOf" srcId="{5287BFC4-5C96-455A-93ED-020336986652}" destId="{EF1BD9B4-1515-4BDA-83B8-4AA4B63D9BC8}" srcOrd="1" destOrd="0" presId="urn:microsoft.com/office/officeart/2005/8/layout/hierarchy4"/>
    <dgm:cxn modelId="{DD3B2856-4C09-45AC-8D6A-5AA1A740E2E7}" type="presParOf" srcId="{5287BFC4-5C96-455A-93ED-020336986652}" destId="{BDC0BEFC-6211-4A28-BC40-FFD8843242B4}" srcOrd="2" destOrd="0" presId="urn:microsoft.com/office/officeart/2005/8/layout/hierarchy4"/>
    <dgm:cxn modelId="{07859D22-AB34-4362-B091-88FFF3C5A026}" type="presParOf" srcId="{BDC0BEFC-6211-4A28-BC40-FFD8843242B4}" destId="{9F02B4FF-C479-4F04-8759-3F7B6DD09860}" srcOrd="0" destOrd="0" presId="urn:microsoft.com/office/officeart/2005/8/layout/hierarchy4"/>
    <dgm:cxn modelId="{D34E110D-3023-4C81-A515-EF08434E820F}" type="presParOf" srcId="{9F02B4FF-C479-4F04-8759-3F7B6DD09860}" destId="{2E740186-B97C-4459-8D6A-45C5DCD88610}" srcOrd="0" destOrd="0" presId="urn:microsoft.com/office/officeart/2005/8/layout/hierarchy4"/>
    <dgm:cxn modelId="{DB90452C-2F22-4440-AFE5-3311C7B2C166}" type="presParOf" srcId="{9F02B4FF-C479-4F04-8759-3F7B6DD09860}" destId="{90732450-118B-4060-ABD2-2A92E6569957}" srcOrd="1" destOrd="0" presId="urn:microsoft.com/office/officeart/2005/8/layout/hierarchy4"/>
    <dgm:cxn modelId="{DE7EE50C-573D-4750-AF8C-E3FBC07F22F3}" type="presParOf" srcId="{74C9E9BE-2D80-47ED-8004-C2F5134E7E99}" destId="{B869E4A5-8D3B-4A3E-A03C-7EF85DCC42FE}" srcOrd="1" destOrd="0" presId="urn:microsoft.com/office/officeart/2005/8/layout/hierarchy4"/>
    <dgm:cxn modelId="{B229B429-C9E7-46EE-8B5D-10401E70493C}" type="presParOf" srcId="{74C9E9BE-2D80-47ED-8004-C2F5134E7E99}" destId="{439352C7-A777-4905-B775-6EDFD39A5CE0}" srcOrd="2" destOrd="0" presId="urn:microsoft.com/office/officeart/2005/8/layout/hierarchy4"/>
    <dgm:cxn modelId="{CA66A67E-5AFE-4D0A-B048-9D3A87687956}" type="presParOf" srcId="{439352C7-A777-4905-B775-6EDFD39A5CE0}" destId="{83FCAF9E-7973-4F9B-9608-025365C157C9}" srcOrd="0" destOrd="0" presId="urn:microsoft.com/office/officeart/2005/8/layout/hierarchy4"/>
    <dgm:cxn modelId="{A0DE507D-51EE-4914-9FE7-E80B78D37D55}" type="presParOf" srcId="{439352C7-A777-4905-B775-6EDFD39A5CE0}" destId="{22586D1E-D259-4EF0-A7AF-5754E125A881}" srcOrd="1" destOrd="0" presId="urn:microsoft.com/office/officeart/2005/8/layout/hierarchy4"/>
    <dgm:cxn modelId="{95364BED-A2BA-4A66-994E-C1223243A4D9}" type="presParOf" srcId="{439352C7-A777-4905-B775-6EDFD39A5CE0}" destId="{BD289E86-1180-442C-83CE-38ECC61ECE54}" srcOrd="2" destOrd="0" presId="urn:microsoft.com/office/officeart/2005/8/layout/hierarchy4"/>
    <dgm:cxn modelId="{5A0C6F43-5994-48D3-819D-8B9CE821958B}" type="presParOf" srcId="{BD289E86-1180-442C-83CE-38ECC61ECE54}" destId="{BF0E156D-8A30-4F3B-B740-DBE709EDE5A4}" srcOrd="0" destOrd="0" presId="urn:microsoft.com/office/officeart/2005/8/layout/hierarchy4"/>
    <dgm:cxn modelId="{9472B2BF-C602-4F63-B109-5132E89BE68B}" type="presParOf" srcId="{BF0E156D-8A30-4F3B-B740-DBE709EDE5A4}" destId="{CF4BC8BE-8B6A-4B8A-B853-75DC9FBD9456}" srcOrd="0" destOrd="0" presId="urn:microsoft.com/office/officeart/2005/8/layout/hierarchy4"/>
    <dgm:cxn modelId="{7776B741-33E5-4712-B56E-4CAAAECEDE26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0E53A82-5DC3-4F2E-965D-6AFF02D242CA}" type="doc">
      <dgm:prSet loTypeId="urn:microsoft.com/office/officeart/2005/8/layout/hierarchy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a-ES"/>
        </a:p>
      </dgm:t>
    </dgm:pt>
    <dgm:pt modelId="{C2ABE9AF-04F1-4627-83AC-D4FED0951747}">
      <dgm:prSet phldrT="[Texto]"/>
      <dgm:spPr>
        <a:solidFill>
          <a:srgbClr val="438086">
            <a:alpha val="40000"/>
          </a:srgbClr>
        </a:solidFill>
      </dgm:spPr>
      <dgm:t>
        <a:bodyPr/>
        <a:lstStyle/>
        <a:p>
          <a:r>
            <a:rPr lang="ca-ES" dirty="0" err="1" smtClean="0">
              <a:latin typeface="Calibri" pitchFamily="34" charset="0"/>
            </a:rPr>
            <a:t>Current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Availability</a:t>
          </a:r>
          <a:endParaRPr lang="ca-ES" dirty="0">
            <a:latin typeface="Calibri" pitchFamily="34" charset="0"/>
          </a:endParaRPr>
        </a:p>
      </dgm:t>
    </dgm:pt>
    <dgm:pt modelId="{A198002D-831D-48C2-841F-DFB9CCF9D536}" type="parTrans" cxnId="{9458CC0F-0E8D-4468-84DE-76CA4FC92FF4}">
      <dgm:prSet/>
      <dgm:spPr/>
      <dgm:t>
        <a:bodyPr/>
        <a:lstStyle/>
        <a:p>
          <a:endParaRPr lang="ca-ES"/>
        </a:p>
      </dgm:t>
    </dgm:pt>
    <dgm:pt modelId="{69E14A19-8EB9-49D8-982D-F7464626A681}" type="sibTrans" cxnId="{9458CC0F-0E8D-4468-84DE-76CA4FC92FF4}">
      <dgm:prSet/>
      <dgm:spPr/>
      <dgm:t>
        <a:bodyPr/>
        <a:lstStyle/>
        <a:p>
          <a:endParaRPr lang="ca-ES"/>
        </a:p>
      </dgm:t>
    </dgm:pt>
    <dgm:pt modelId="{EA23CCE2-9E19-4319-9612-0F09A87E3EA1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Average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recorery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64334E93-FFE5-48F4-9875-20228185F75F}" type="parTrans" cxnId="{CE84DEFA-BD55-46EB-ADC4-3AC1F61A144B}">
      <dgm:prSet/>
      <dgm:spPr/>
      <dgm:t>
        <a:bodyPr/>
        <a:lstStyle/>
        <a:p>
          <a:endParaRPr lang="ca-ES"/>
        </a:p>
      </dgm:t>
    </dgm:pt>
    <dgm:pt modelId="{D11E98AB-E81F-4D5E-A9EC-1E90638E93A9}" type="sibTrans" cxnId="{CE84DEFA-BD55-46EB-ADC4-3AC1F61A144B}">
      <dgm:prSet/>
      <dgm:spPr/>
      <dgm:t>
        <a:bodyPr/>
        <a:lstStyle/>
        <a:p>
          <a:endParaRPr lang="ca-ES"/>
        </a:p>
      </dgm:t>
    </dgm:pt>
    <dgm:pt modelId="{36B9A0E7-1EEE-4446-ABBF-DC5876EC663F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Accumulative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unavailability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7918C56E-34D3-44B0-956C-48327242BBBA}" type="sibTrans" cxnId="{93FF3FE1-3C6D-493C-82F4-E6680F844565}">
      <dgm:prSet/>
      <dgm:spPr/>
      <dgm:t>
        <a:bodyPr/>
        <a:lstStyle/>
        <a:p>
          <a:endParaRPr lang="ca-ES"/>
        </a:p>
      </dgm:t>
    </dgm:pt>
    <dgm:pt modelId="{427CE1E3-CFE0-420C-BF96-4D0318DD7B55}" type="parTrans" cxnId="{93FF3FE1-3C6D-493C-82F4-E6680F844565}">
      <dgm:prSet/>
      <dgm:spPr/>
      <dgm:t>
        <a:bodyPr/>
        <a:lstStyle/>
        <a:p>
          <a:endParaRPr lang="ca-ES"/>
        </a:p>
      </dgm:t>
    </dgm:pt>
    <dgm:pt modelId="{3E9D78A4-A0DB-46E3-BE71-7EAA95BE4B54}">
      <dgm:prSet phldrT="[Texto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a-ES" dirty="0" err="1" smtClean="0">
              <a:latin typeface="Calibri" pitchFamily="34" charset="0"/>
            </a:rPr>
            <a:t>Accumulative</a:t>
          </a:r>
          <a:r>
            <a:rPr lang="ca-ES" dirty="0" smtClean="0">
              <a:latin typeface="Calibri" pitchFamily="34" charset="0"/>
            </a:rPr>
            <a:t> </a:t>
          </a:r>
          <a:r>
            <a:rPr lang="ca-ES" dirty="0" err="1" smtClean="0">
              <a:latin typeface="Calibri" pitchFamily="34" charset="0"/>
            </a:rPr>
            <a:t>availability</a:t>
          </a:r>
          <a:r>
            <a:rPr lang="ca-ES" dirty="0" smtClean="0">
              <a:latin typeface="Calibri" pitchFamily="34" charset="0"/>
            </a:rPr>
            <a:t> time</a:t>
          </a:r>
          <a:endParaRPr lang="ca-ES" dirty="0">
            <a:latin typeface="Calibri" pitchFamily="34" charset="0"/>
          </a:endParaRPr>
        </a:p>
      </dgm:t>
    </dgm:pt>
    <dgm:pt modelId="{8EBD301F-DBBB-4DB7-B028-F4DB05D8DA27}" type="sibTrans" cxnId="{1F284B04-3070-4357-98D1-EFF1C3D4E0FE}">
      <dgm:prSet/>
      <dgm:spPr/>
      <dgm:t>
        <a:bodyPr/>
        <a:lstStyle/>
        <a:p>
          <a:endParaRPr lang="ca-ES"/>
        </a:p>
      </dgm:t>
    </dgm:pt>
    <dgm:pt modelId="{027220F1-F12A-46B9-B456-9FB195C414DA}" type="parTrans" cxnId="{1F284B04-3070-4357-98D1-EFF1C3D4E0FE}">
      <dgm:prSet/>
      <dgm:spPr/>
      <dgm:t>
        <a:bodyPr/>
        <a:lstStyle/>
        <a:p>
          <a:endParaRPr lang="ca-ES"/>
        </a:p>
      </dgm:t>
    </dgm:pt>
    <dgm:pt modelId="{74C9E9BE-2D80-47ED-8004-C2F5134E7E99}" type="pres">
      <dgm:prSet presAssocID="{B0E53A82-5DC3-4F2E-965D-6AFF02D242C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a-ES"/>
        </a:p>
      </dgm:t>
    </dgm:pt>
    <dgm:pt modelId="{5287BFC4-5C96-455A-93ED-020336986652}" type="pres">
      <dgm:prSet presAssocID="{C2ABE9AF-04F1-4627-83AC-D4FED0951747}" presName="vertOne" presStyleCnt="0"/>
      <dgm:spPr/>
    </dgm:pt>
    <dgm:pt modelId="{60881743-CCB3-415E-A795-252DF55D19E2}" type="pres">
      <dgm:prSet presAssocID="{C2ABE9AF-04F1-4627-83AC-D4FED0951747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EF1BD9B4-1515-4BDA-83B8-4AA4B63D9BC8}" type="pres">
      <dgm:prSet presAssocID="{C2ABE9AF-04F1-4627-83AC-D4FED0951747}" presName="parTransOne" presStyleCnt="0"/>
      <dgm:spPr/>
    </dgm:pt>
    <dgm:pt modelId="{BDC0BEFC-6211-4A28-BC40-FFD8843242B4}" type="pres">
      <dgm:prSet presAssocID="{C2ABE9AF-04F1-4627-83AC-D4FED0951747}" presName="horzOne" presStyleCnt="0"/>
      <dgm:spPr/>
    </dgm:pt>
    <dgm:pt modelId="{9F02B4FF-C479-4F04-8759-3F7B6DD09860}" type="pres">
      <dgm:prSet presAssocID="{3E9D78A4-A0DB-46E3-BE71-7EAA95BE4B54}" presName="vertTwo" presStyleCnt="0"/>
      <dgm:spPr/>
    </dgm:pt>
    <dgm:pt modelId="{2E740186-B97C-4459-8D6A-45C5DCD88610}" type="pres">
      <dgm:prSet presAssocID="{3E9D78A4-A0DB-46E3-BE71-7EAA95BE4B54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90732450-118B-4060-ABD2-2A92E6569957}" type="pres">
      <dgm:prSet presAssocID="{3E9D78A4-A0DB-46E3-BE71-7EAA95BE4B54}" presName="horzTwo" presStyleCnt="0"/>
      <dgm:spPr/>
    </dgm:pt>
    <dgm:pt modelId="{B869E4A5-8D3B-4A3E-A03C-7EF85DCC42FE}" type="pres">
      <dgm:prSet presAssocID="{69E14A19-8EB9-49D8-982D-F7464626A681}" presName="sibSpaceOne" presStyleCnt="0"/>
      <dgm:spPr/>
    </dgm:pt>
    <dgm:pt modelId="{439352C7-A777-4905-B775-6EDFD39A5CE0}" type="pres">
      <dgm:prSet presAssocID="{36B9A0E7-1EEE-4446-ABBF-DC5876EC663F}" presName="vertOne" presStyleCnt="0"/>
      <dgm:spPr/>
    </dgm:pt>
    <dgm:pt modelId="{83FCAF9E-7973-4F9B-9608-025365C157C9}" type="pres">
      <dgm:prSet presAssocID="{36B9A0E7-1EEE-4446-ABBF-DC5876EC663F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22586D1E-D259-4EF0-A7AF-5754E125A881}" type="pres">
      <dgm:prSet presAssocID="{36B9A0E7-1EEE-4446-ABBF-DC5876EC663F}" presName="parTransOne" presStyleCnt="0"/>
      <dgm:spPr/>
    </dgm:pt>
    <dgm:pt modelId="{BD289E86-1180-442C-83CE-38ECC61ECE54}" type="pres">
      <dgm:prSet presAssocID="{36B9A0E7-1EEE-4446-ABBF-DC5876EC663F}" presName="horzOne" presStyleCnt="0"/>
      <dgm:spPr/>
    </dgm:pt>
    <dgm:pt modelId="{BF0E156D-8A30-4F3B-B740-DBE709EDE5A4}" type="pres">
      <dgm:prSet presAssocID="{EA23CCE2-9E19-4319-9612-0F09A87E3EA1}" presName="vertTwo" presStyleCnt="0"/>
      <dgm:spPr/>
    </dgm:pt>
    <dgm:pt modelId="{CF4BC8BE-8B6A-4B8A-B853-75DC9FBD9456}" type="pres">
      <dgm:prSet presAssocID="{EA23CCE2-9E19-4319-9612-0F09A87E3EA1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a-ES"/>
        </a:p>
      </dgm:t>
    </dgm:pt>
    <dgm:pt modelId="{46F1FF66-33E8-4574-B627-AECAD4D2E88C}" type="pres">
      <dgm:prSet presAssocID="{EA23CCE2-9E19-4319-9612-0F09A87E3EA1}" presName="horzTwo" presStyleCnt="0"/>
      <dgm:spPr/>
    </dgm:pt>
  </dgm:ptLst>
  <dgm:cxnLst>
    <dgm:cxn modelId="{1F284B04-3070-4357-98D1-EFF1C3D4E0FE}" srcId="{C2ABE9AF-04F1-4627-83AC-D4FED0951747}" destId="{3E9D78A4-A0DB-46E3-BE71-7EAA95BE4B54}" srcOrd="0" destOrd="0" parTransId="{027220F1-F12A-46B9-B456-9FB195C414DA}" sibTransId="{8EBD301F-DBBB-4DB7-B028-F4DB05D8DA27}"/>
    <dgm:cxn modelId="{8D22C557-4B9E-4A04-AD58-4A7B6F4DC1CD}" type="presOf" srcId="{C2ABE9AF-04F1-4627-83AC-D4FED0951747}" destId="{60881743-CCB3-415E-A795-252DF55D19E2}" srcOrd="0" destOrd="0" presId="urn:microsoft.com/office/officeart/2005/8/layout/hierarchy4"/>
    <dgm:cxn modelId="{93FF3FE1-3C6D-493C-82F4-E6680F844565}" srcId="{B0E53A82-5DC3-4F2E-965D-6AFF02D242CA}" destId="{36B9A0E7-1EEE-4446-ABBF-DC5876EC663F}" srcOrd="1" destOrd="0" parTransId="{427CE1E3-CFE0-420C-BF96-4D0318DD7B55}" sibTransId="{7918C56E-34D3-44B0-956C-48327242BBBA}"/>
    <dgm:cxn modelId="{CB25C929-2462-4521-A506-BF676116F045}" type="presOf" srcId="{B0E53A82-5DC3-4F2E-965D-6AFF02D242CA}" destId="{74C9E9BE-2D80-47ED-8004-C2F5134E7E99}" srcOrd="0" destOrd="0" presId="urn:microsoft.com/office/officeart/2005/8/layout/hierarchy4"/>
    <dgm:cxn modelId="{9458CC0F-0E8D-4468-84DE-76CA4FC92FF4}" srcId="{B0E53A82-5DC3-4F2E-965D-6AFF02D242CA}" destId="{C2ABE9AF-04F1-4627-83AC-D4FED0951747}" srcOrd="0" destOrd="0" parTransId="{A198002D-831D-48C2-841F-DFB9CCF9D536}" sibTransId="{69E14A19-8EB9-49D8-982D-F7464626A681}"/>
    <dgm:cxn modelId="{CE84DEFA-BD55-46EB-ADC4-3AC1F61A144B}" srcId="{36B9A0E7-1EEE-4446-ABBF-DC5876EC663F}" destId="{EA23CCE2-9E19-4319-9612-0F09A87E3EA1}" srcOrd="0" destOrd="0" parTransId="{64334E93-FFE5-48F4-9875-20228185F75F}" sibTransId="{D11E98AB-E81F-4D5E-A9EC-1E90638E93A9}"/>
    <dgm:cxn modelId="{9715840F-6D1A-4D0A-B73C-66E2829680BA}" type="presOf" srcId="{EA23CCE2-9E19-4319-9612-0F09A87E3EA1}" destId="{CF4BC8BE-8B6A-4B8A-B853-75DC9FBD9456}" srcOrd="0" destOrd="0" presId="urn:microsoft.com/office/officeart/2005/8/layout/hierarchy4"/>
    <dgm:cxn modelId="{65473465-0AE6-4E44-B294-805E26E6FCC9}" type="presOf" srcId="{3E9D78A4-A0DB-46E3-BE71-7EAA95BE4B54}" destId="{2E740186-B97C-4459-8D6A-45C5DCD88610}" srcOrd="0" destOrd="0" presId="urn:microsoft.com/office/officeart/2005/8/layout/hierarchy4"/>
    <dgm:cxn modelId="{F14705DE-084B-46E7-9103-876FBB4388A2}" type="presOf" srcId="{36B9A0E7-1EEE-4446-ABBF-DC5876EC663F}" destId="{83FCAF9E-7973-4F9B-9608-025365C157C9}" srcOrd="0" destOrd="0" presId="urn:microsoft.com/office/officeart/2005/8/layout/hierarchy4"/>
    <dgm:cxn modelId="{52E21769-D3A1-4BB7-8362-EC5D7BD591F0}" type="presParOf" srcId="{74C9E9BE-2D80-47ED-8004-C2F5134E7E99}" destId="{5287BFC4-5C96-455A-93ED-020336986652}" srcOrd="0" destOrd="0" presId="urn:microsoft.com/office/officeart/2005/8/layout/hierarchy4"/>
    <dgm:cxn modelId="{8C0EFF33-816F-446D-B6A4-91F3B60945D4}" type="presParOf" srcId="{5287BFC4-5C96-455A-93ED-020336986652}" destId="{60881743-CCB3-415E-A795-252DF55D19E2}" srcOrd="0" destOrd="0" presId="urn:microsoft.com/office/officeart/2005/8/layout/hierarchy4"/>
    <dgm:cxn modelId="{96E4A9BB-A575-41BC-B1F6-8C7410EE827E}" type="presParOf" srcId="{5287BFC4-5C96-455A-93ED-020336986652}" destId="{EF1BD9B4-1515-4BDA-83B8-4AA4B63D9BC8}" srcOrd="1" destOrd="0" presId="urn:microsoft.com/office/officeart/2005/8/layout/hierarchy4"/>
    <dgm:cxn modelId="{9BD0D4D6-738B-469B-BD88-5C077519235E}" type="presParOf" srcId="{5287BFC4-5C96-455A-93ED-020336986652}" destId="{BDC0BEFC-6211-4A28-BC40-FFD8843242B4}" srcOrd="2" destOrd="0" presId="urn:microsoft.com/office/officeart/2005/8/layout/hierarchy4"/>
    <dgm:cxn modelId="{09CAB636-6812-41DD-9CAC-938E0B382EC5}" type="presParOf" srcId="{BDC0BEFC-6211-4A28-BC40-FFD8843242B4}" destId="{9F02B4FF-C479-4F04-8759-3F7B6DD09860}" srcOrd="0" destOrd="0" presId="urn:microsoft.com/office/officeart/2005/8/layout/hierarchy4"/>
    <dgm:cxn modelId="{B6661286-83A7-4C91-BAA0-488D3CCFD350}" type="presParOf" srcId="{9F02B4FF-C479-4F04-8759-3F7B6DD09860}" destId="{2E740186-B97C-4459-8D6A-45C5DCD88610}" srcOrd="0" destOrd="0" presId="urn:microsoft.com/office/officeart/2005/8/layout/hierarchy4"/>
    <dgm:cxn modelId="{DB2324E9-5A13-457E-B748-317D093ED67E}" type="presParOf" srcId="{9F02B4FF-C479-4F04-8759-3F7B6DD09860}" destId="{90732450-118B-4060-ABD2-2A92E6569957}" srcOrd="1" destOrd="0" presId="urn:microsoft.com/office/officeart/2005/8/layout/hierarchy4"/>
    <dgm:cxn modelId="{7B37088B-42C7-4331-BD0B-3480241252AF}" type="presParOf" srcId="{74C9E9BE-2D80-47ED-8004-C2F5134E7E99}" destId="{B869E4A5-8D3B-4A3E-A03C-7EF85DCC42FE}" srcOrd="1" destOrd="0" presId="urn:microsoft.com/office/officeart/2005/8/layout/hierarchy4"/>
    <dgm:cxn modelId="{D95216FC-5849-4978-8F8E-661509DF6B42}" type="presParOf" srcId="{74C9E9BE-2D80-47ED-8004-C2F5134E7E99}" destId="{439352C7-A777-4905-B775-6EDFD39A5CE0}" srcOrd="2" destOrd="0" presId="urn:microsoft.com/office/officeart/2005/8/layout/hierarchy4"/>
    <dgm:cxn modelId="{ED9B25A1-1C6D-470D-9CC3-D0DE9886E073}" type="presParOf" srcId="{439352C7-A777-4905-B775-6EDFD39A5CE0}" destId="{83FCAF9E-7973-4F9B-9608-025365C157C9}" srcOrd="0" destOrd="0" presId="urn:microsoft.com/office/officeart/2005/8/layout/hierarchy4"/>
    <dgm:cxn modelId="{223EC639-99BF-4A98-90F3-69DFAE82E1E8}" type="presParOf" srcId="{439352C7-A777-4905-B775-6EDFD39A5CE0}" destId="{22586D1E-D259-4EF0-A7AF-5754E125A881}" srcOrd="1" destOrd="0" presId="urn:microsoft.com/office/officeart/2005/8/layout/hierarchy4"/>
    <dgm:cxn modelId="{2FAAA548-6E9E-45FB-A8AF-B9DBEF0BAABB}" type="presParOf" srcId="{439352C7-A777-4905-B775-6EDFD39A5CE0}" destId="{BD289E86-1180-442C-83CE-38ECC61ECE54}" srcOrd="2" destOrd="0" presId="urn:microsoft.com/office/officeart/2005/8/layout/hierarchy4"/>
    <dgm:cxn modelId="{FED9FD6B-179F-4939-99EE-78222482FA91}" type="presParOf" srcId="{BD289E86-1180-442C-83CE-38ECC61ECE54}" destId="{BF0E156D-8A30-4F3B-B740-DBE709EDE5A4}" srcOrd="0" destOrd="0" presId="urn:microsoft.com/office/officeart/2005/8/layout/hierarchy4"/>
    <dgm:cxn modelId="{18A01EA7-DA91-4E3B-BB8A-5594C7304E1D}" type="presParOf" srcId="{BF0E156D-8A30-4F3B-B740-DBE709EDE5A4}" destId="{CF4BC8BE-8B6A-4B8A-B853-75DC9FBD9456}" srcOrd="0" destOrd="0" presId="urn:microsoft.com/office/officeart/2005/8/layout/hierarchy4"/>
    <dgm:cxn modelId="{3195B4DA-B5EE-4B6B-945D-0141397CD046}" type="presParOf" srcId="{BF0E156D-8A30-4F3B-B740-DBE709EDE5A4}" destId="{46F1FF66-33E8-4574-B627-AECAD4D2E88C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79484-F6F6-40A1-885C-D300089B51C7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5F54E-760B-4B57-A03D-17FF5957A5BB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</a:t>
            </a:fld>
            <a:endParaRPr lang="ca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10</a:t>
            </a:fld>
            <a:endParaRPr lang="ca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11</a:t>
            </a:fld>
            <a:endParaRPr lang="ca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12</a:t>
            </a:fld>
            <a:endParaRPr lang="ca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13</a:t>
            </a:fld>
            <a:endParaRPr lang="ca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14</a:t>
            </a:fld>
            <a:endParaRPr lang="ca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15</a:t>
            </a:fld>
            <a:endParaRPr lang="ca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16</a:t>
            </a:fld>
            <a:endParaRPr lang="ca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17</a:t>
            </a:fld>
            <a:endParaRPr lang="ca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18</a:t>
            </a:fld>
            <a:endParaRPr lang="ca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19</a:t>
            </a:fld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2</a:t>
            </a:fld>
            <a:endParaRPr 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3</a:t>
            </a:fld>
            <a:endParaRPr lang="ca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4</a:t>
            </a:fld>
            <a:endParaRPr lang="ca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5</a:t>
            </a:fld>
            <a:endParaRPr lang="ca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6</a:t>
            </a:fld>
            <a:endParaRPr lang="ca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7</a:t>
            </a:fld>
            <a:endParaRPr lang="ca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8</a:t>
            </a:fld>
            <a:endParaRPr lang="ca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Preguntar</a:t>
            </a:r>
            <a:r>
              <a:rPr lang="ca-ES" baseline="0" dirty="0" smtClean="0"/>
              <a:t> si son service </a:t>
            </a:r>
            <a:r>
              <a:rPr lang="ca-ES" baseline="0" dirty="0" err="1" smtClean="0"/>
              <a:t>attrs</a:t>
            </a:r>
            <a:r>
              <a:rPr lang="ca-ES" baseline="0" dirty="0" smtClean="0"/>
              <a:t> o </a:t>
            </a:r>
            <a:r>
              <a:rPr lang="ca-ES" baseline="0" dirty="0" err="1" smtClean="0"/>
              <a:t>webservice</a:t>
            </a:r>
            <a:r>
              <a:rPr lang="ca-ES" baseline="0" dirty="0" smtClean="0"/>
              <a:t> </a:t>
            </a:r>
            <a:r>
              <a:rPr lang="ca-ES" baseline="0" dirty="0" err="1" smtClean="0"/>
              <a:t>attrs</a:t>
            </a:r>
            <a:r>
              <a:rPr lang="ca-ES" baseline="0" dirty="0" smtClean="0"/>
              <a:t>.</a:t>
            </a:r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5F54E-760B-4B57-A03D-17FF5957A5BB}" type="slidenum">
              <a:rPr lang="ca-ES" smtClean="0"/>
              <a:pPr/>
              <a:t>9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a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6FB6CD9-1257-4BC1-B1B5-6F023A9F577E}" type="datetimeFigureOut">
              <a:rPr lang="ca-ES" smtClean="0"/>
              <a:pPr/>
              <a:t>12/12/2008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a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349D497-B9A3-426B-905D-5561C6204A80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QuickStyle" Target="../diagrams/quickStyle7.xml"/><Relationship Id="rId18" Type="http://schemas.openxmlformats.org/officeDocument/2006/relationships/diagramColors" Target="../diagrams/colors8.xml"/><Relationship Id="rId3" Type="http://schemas.openxmlformats.org/officeDocument/2006/relationships/diagramData" Target="../diagrams/data5.xml"/><Relationship Id="rId7" Type="http://schemas.openxmlformats.org/officeDocument/2006/relationships/diagramData" Target="../diagrams/data6.xml"/><Relationship Id="rId12" Type="http://schemas.openxmlformats.org/officeDocument/2006/relationships/diagramLayout" Target="../diagrams/layout7.xml"/><Relationship Id="rId17" Type="http://schemas.openxmlformats.org/officeDocument/2006/relationships/diagramQuickStyle" Target="../diagrams/quickStyle8.xml"/><Relationship Id="rId2" Type="http://schemas.openxmlformats.org/officeDocument/2006/relationships/notesSlide" Target="../notesSlides/notesSlide10.xml"/><Relationship Id="rId16" Type="http://schemas.openxmlformats.org/officeDocument/2006/relationships/diagramLayout" Target="../diagrams/layout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Data" Target="../diagrams/data7.xml"/><Relationship Id="rId5" Type="http://schemas.openxmlformats.org/officeDocument/2006/relationships/diagramQuickStyle" Target="../diagrams/quickStyle5.xml"/><Relationship Id="rId15" Type="http://schemas.openxmlformats.org/officeDocument/2006/relationships/diagramData" Target="../diagrams/data8.xml"/><Relationship Id="rId10" Type="http://schemas.openxmlformats.org/officeDocument/2006/relationships/diagramColors" Target="../diagrams/colors6.xml"/><Relationship Id="rId4" Type="http://schemas.openxmlformats.org/officeDocument/2006/relationships/diagramLayout" Target="../diagrams/layout5.xml"/><Relationship Id="rId9" Type="http://schemas.openxmlformats.org/officeDocument/2006/relationships/diagramQuickStyle" Target="../diagrams/quickStyle6.xml"/><Relationship Id="rId14" Type="http://schemas.openxmlformats.org/officeDocument/2006/relationships/diagramColors" Target="../diagrams/colors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QuickStyle" Target="../diagrams/quickStyle11.xml"/><Relationship Id="rId18" Type="http://schemas.openxmlformats.org/officeDocument/2006/relationships/diagramColors" Target="../diagrams/colors12.xml"/><Relationship Id="rId3" Type="http://schemas.openxmlformats.org/officeDocument/2006/relationships/diagramData" Target="../diagrams/data9.xml"/><Relationship Id="rId7" Type="http://schemas.openxmlformats.org/officeDocument/2006/relationships/diagramData" Target="../diagrams/data10.xml"/><Relationship Id="rId12" Type="http://schemas.openxmlformats.org/officeDocument/2006/relationships/diagramLayout" Target="../diagrams/layout11.xml"/><Relationship Id="rId17" Type="http://schemas.openxmlformats.org/officeDocument/2006/relationships/diagramQuickStyle" Target="../diagrams/quickStyle12.xml"/><Relationship Id="rId2" Type="http://schemas.openxmlformats.org/officeDocument/2006/relationships/notesSlide" Target="../notesSlides/notesSlide11.xml"/><Relationship Id="rId16" Type="http://schemas.openxmlformats.org/officeDocument/2006/relationships/diagramLayout" Target="../diagrams/layout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Data" Target="../diagrams/data11.xml"/><Relationship Id="rId5" Type="http://schemas.openxmlformats.org/officeDocument/2006/relationships/diagramQuickStyle" Target="../diagrams/quickStyle9.xml"/><Relationship Id="rId15" Type="http://schemas.openxmlformats.org/officeDocument/2006/relationships/diagramData" Target="../diagrams/data12.xml"/><Relationship Id="rId10" Type="http://schemas.openxmlformats.org/officeDocument/2006/relationships/diagramColors" Target="../diagrams/colors10.xml"/><Relationship Id="rId4" Type="http://schemas.openxmlformats.org/officeDocument/2006/relationships/diagramLayout" Target="../diagrams/layout9.xml"/><Relationship Id="rId9" Type="http://schemas.openxmlformats.org/officeDocument/2006/relationships/diagramQuickStyle" Target="../diagrams/quickStyle10.xml"/><Relationship Id="rId14" Type="http://schemas.openxmlformats.org/officeDocument/2006/relationships/diagramColors" Target="../diagrams/colors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QuickStyle" Target="../diagrams/quickStyle3.xml"/><Relationship Id="rId18" Type="http://schemas.openxmlformats.org/officeDocument/2006/relationships/diagramColors" Target="../diagrams/colors4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12" Type="http://schemas.openxmlformats.org/officeDocument/2006/relationships/diagramLayout" Target="../diagrams/layout3.xml"/><Relationship Id="rId17" Type="http://schemas.openxmlformats.org/officeDocument/2006/relationships/diagramQuickStyle" Target="../diagrams/quickStyle4.xml"/><Relationship Id="rId2" Type="http://schemas.openxmlformats.org/officeDocument/2006/relationships/notesSlide" Target="../notesSlides/notesSlide9.xml"/><Relationship Id="rId16" Type="http://schemas.openxmlformats.org/officeDocument/2006/relationships/diagramLayout" Target="../diagrams/layout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Data" Target="../diagrams/data3.xml"/><Relationship Id="rId5" Type="http://schemas.openxmlformats.org/officeDocument/2006/relationships/diagramQuickStyle" Target="../diagrams/quickStyle1.xml"/><Relationship Id="rId15" Type="http://schemas.openxmlformats.org/officeDocument/2006/relationships/diagramData" Target="../diagrams/data4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Relationship Id="rId14" Type="http://schemas.openxmlformats.org/officeDocument/2006/relationships/diagramColors" Target="../diagrams/colors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Monitoring Adaptable SOA-Systems using </a:t>
            </a:r>
            <a:r>
              <a:rPr lang="en-GB" b="1" dirty="0" err="1" smtClean="0"/>
              <a:t>SALMon</a:t>
            </a:r>
            <a:r>
              <a:rPr lang="ca-ES" b="1" dirty="0" smtClean="0"/>
              <a:t/>
            </a:r>
            <a:br>
              <a:rPr lang="ca-ES" b="1" dirty="0" smtClean="0"/>
            </a:br>
            <a:endParaRPr lang="ca-ES" dirty="0"/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7572364" y="5786430"/>
            <a:ext cx="1571636" cy="107157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a-ES" sz="280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Marc Oriol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defRPr/>
            </a:pPr>
            <a:r>
              <a:rPr lang="ca-ES" sz="28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Jordi </a:t>
            </a:r>
            <a:r>
              <a:rPr lang="ca-ES" sz="28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Marco</a:t>
            </a:r>
            <a:endParaRPr kumimoji="0" lang="ca-ES" sz="280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a-ES" sz="280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Xavier</a:t>
            </a:r>
            <a:r>
              <a:rPr kumimoji="0" lang="ca-ES" sz="280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Franch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defRPr/>
            </a:pPr>
            <a:r>
              <a:rPr lang="ca-ES" sz="28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David </a:t>
            </a:r>
            <a:r>
              <a:rPr lang="ca-ES" sz="2800" dirty="0" err="1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Ameller</a:t>
            </a:r>
            <a:endParaRPr lang="ca-ES" sz="280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ca-ES" sz="280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1026" name="Picture 2" descr="G:\imatges powerpoint\upc_low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609599"/>
            <a:ext cx="4857784" cy="8912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smtClean="0"/>
              <a:t>Basic </a:t>
            </a:r>
            <a:r>
              <a:rPr lang="ca-ES" dirty="0" err="1" smtClean="0"/>
              <a:t>metrics</a:t>
            </a:r>
            <a:endParaRPr lang="ca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285852" y="203994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4857752" y="203994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8 Rectángulo redondeado"/>
          <p:cNvSpPr/>
          <p:nvPr/>
        </p:nvSpPr>
        <p:spPr>
          <a:xfrm>
            <a:off x="1285852" y="1611314"/>
            <a:ext cx="2786082" cy="357190"/>
          </a:xfrm>
          <a:prstGeom prst="roundRect">
            <a:avLst/>
          </a:prstGeom>
          <a:solidFill>
            <a:srgbClr val="3260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Availability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857752" y="1611314"/>
            <a:ext cx="2786082" cy="357190"/>
          </a:xfrm>
          <a:prstGeom prst="roundRect">
            <a:avLst/>
          </a:prstGeom>
          <a:solidFill>
            <a:srgbClr val="3E3F6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Response</a:t>
            </a:r>
            <a:r>
              <a:rPr lang="ca-ES" b="1" dirty="0" smtClean="0">
                <a:latin typeface="Calibri" pitchFamily="34" charset="0"/>
              </a:rPr>
              <a:t> time</a:t>
            </a:r>
            <a:endParaRPr lang="ca-ES" b="1" dirty="0">
              <a:latin typeface="Calibri" pitchFamily="34" charset="0"/>
            </a:endParaRPr>
          </a:p>
        </p:txBody>
      </p:sp>
      <p:graphicFrame>
        <p:nvGraphicFramePr>
          <p:cNvPr id="11" name="10 Diagrama"/>
          <p:cNvGraphicFramePr/>
          <p:nvPr/>
        </p:nvGraphicFramePr>
        <p:xfrm>
          <a:off x="1285852" y="478632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2" name="11 Diagrama"/>
          <p:cNvGraphicFramePr/>
          <p:nvPr/>
        </p:nvGraphicFramePr>
        <p:xfrm>
          <a:off x="4857752" y="478632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13" name="12 Rectángulo redondeado"/>
          <p:cNvSpPr/>
          <p:nvPr/>
        </p:nvSpPr>
        <p:spPr>
          <a:xfrm>
            <a:off x="1285852" y="4357694"/>
            <a:ext cx="2786082" cy="357190"/>
          </a:xfrm>
          <a:prstGeom prst="roundRect">
            <a:avLst/>
          </a:prstGeom>
          <a:solidFill>
            <a:srgbClr val="783A7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Accuracy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857752" y="4357694"/>
            <a:ext cx="2786082" cy="357190"/>
          </a:xfrm>
          <a:prstGeom prst="roundRect">
            <a:avLst/>
          </a:prstGeom>
          <a:solidFill>
            <a:srgbClr val="934C2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Execution</a:t>
            </a:r>
            <a:r>
              <a:rPr lang="ca-ES" b="1" dirty="0" smtClean="0">
                <a:latin typeface="Calibri" pitchFamily="34" charset="0"/>
              </a:rPr>
              <a:t> time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0" y="1500174"/>
            <a:ext cx="1357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Webservice</a:t>
            </a:r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attrs</a:t>
            </a:r>
            <a:r>
              <a:rPr lang="ca-ES" b="1" dirty="0" smtClean="0">
                <a:latin typeface="Calibri" pitchFamily="34" charset="0"/>
              </a:rPr>
              <a:t>.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-32" y="4286256"/>
            <a:ext cx="120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Operation</a:t>
            </a:r>
            <a:endParaRPr lang="ca-ES" b="1" dirty="0">
              <a:latin typeface="Calibri" pitchFamily="34" charset="0"/>
            </a:endParaRPr>
          </a:p>
          <a:p>
            <a:pPr algn="ctr"/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attrs</a:t>
            </a:r>
            <a:r>
              <a:rPr lang="ca-ES" b="1" dirty="0" smtClean="0">
                <a:latin typeface="Calibri" pitchFamily="34" charset="0"/>
              </a:rPr>
              <a:t>.</a:t>
            </a:r>
            <a:endParaRPr lang="ca-ES" b="1" dirty="0">
              <a:latin typeface="Calibri" pitchFamily="34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-214346" y="4141792"/>
            <a:ext cx="95012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Derived</a:t>
            </a:r>
            <a:r>
              <a:rPr lang="ca-ES" dirty="0" smtClean="0"/>
              <a:t> </a:t>
            </a:r>
            <a:r>
              <a:rPr lang="ca-ES" dirty="0" err="1" smtClean="0"/>
              <a:t>metrics</a:t>
            </a:r>
            <a:endParaRPr lang="ca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285852" y="203994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4857752" y="203994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10 Diagrama"/>
          <p:cNvGraphicFramePr/>
          <p:nvPr/>
        </p:nvGraphicFramePr>
        <p:xfrm>
          <a:off x="1285852" y="478632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2" name="11 Diagrama"/>
          <p:cNvGraphicFramePr/>
          <p:nvPr/>
        </p:nvGraphicFramePr>
        <p:xfrm>
          <a:off x="4857752" y="478632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-32" y="4286256"/>
            <a:ext cx="120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Operation</a:t>
            </a:r>
            <a:endParaRPr lang="ca-ES" b="1" dirty="0">
              <a:latin typeface="Calibri" pitchFamily="34" charset="0"/>
            </a:endParaRPr>
          </a:p>
          <a:p>
            <a:pPr algn="ctr"/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attrs</a:t>
            </a:r>
            <a:r>
              <a:rPr lang="ca-ES" b="1" dirty="0" smtClean="0">
                <a:latin typeface="Calibri" pitchFamily="34" charset="0"/>
              </a:rPr>
              <a:t>.</a:t>
            </a:r>
            <a:endParaRPr lang="ca-ES" b="1" dirty="0">
              <a:latin typeface="Calibri" pitchFamily="34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-214346" y="4141792"/>
            <a:ext cx="95012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 redondeado"/>
          <p:cNvSpPr/>
          <p:nvPr/>
        </p:nvSpPr>
        <p:spPr>
          <a:xfrm>
            <a:off x="1285852" y="1611314"/>
            <a:ext cx="2786082" cy="357190"/>
          </a:xfrm>
          <a:prstGeom prst="roundRect">
            <a:avLst/>
          </a:prstGeom>
          <a:solidFill>
            <a:srgbClr val="326064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Availability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4857752" y="1611314"/>
            <a:ext cx="2786082" cy="357190"/>
          </a:xfrm>
          <a:prstGeom prst="roundRect">
            <a:avLst/>
          </a:prstGeom>
          <a:solidFill>
            <a:srgbClr val="3E3F6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Response</a:t>
            </a:r>
            <a:r>
              <a:rPr lang="ca-ES" b="1" dirty="0" smtClean="0">
                <a:latin typeface="Calibri" pitchFamily="34" charset="0"/>
              </a:rPr>
              <a:t> time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285852" y="4357694"/>
            <a:ext cx="2786082" cy="357190"/>
          </a:xfrm>
          <a:prstGeom prst="roundRect">
            <a:avLst/>
          </a:prstGeom>
          <a:solidFill>
            <a:srgbClr val="783A7A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Accuracy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4857752" y="4357694"/>
            <a:ext cx="2786082" cy="357190"/>
          </a:xfrm>
          <a:prstGeom prst="roundRect">
            <a:avLst/>
          </a:prstGeom>
          <a:solidFill>
            <a:srgbClr val="934C2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Execution</a:t>
            </a:r>
            <a:r>
              <a:rPr lang="ca-ES" b="1" dirty="0" smtClean="0">
                <a:latin typeface="Calibri" pitchFamily="34" charset="0"/>
              </a:rPr>
              <a:t> time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1500174"/>
            <a:ext cx="1357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Webservice</a:t>
            </a:r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attrs</a:t>
            </a:r>
            <a:r>
              <a:rPr lang="ca-ES" b="1" dirty="0" smtClean="0">
                <a:latin typeface="Calibri" pitchFamily="34" charset="0"/>
              </a:rPr>
              <a:t>.</a:t>
            </a:r>
            <a:endParaRPr lang="ca-ES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docs.google.com/File?id=dfpwf3zf_2dc45hhd9_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214422"/>
            <a:ext cx="2586026" cy="96684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500174"/>
            <a:ext cx="5757874" cy="753212"/>
          </a:xfrm>
        </p:spPr>
        <p:txBody>
          <a:bodyPr/>
          <a:lstStyle/>
          <a:p>
            <a:pPr>
              <a:buNone/>
            </a:pPr>
            <a:r>
              <a:rPr lang="ca-ES" dirty="0" smtClean="0">
                <a:latin typeface="Calibri" pitchFamily="34" charset="0"/>
              </a:rPr>
              <a:t>Service                               Monitor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2428892" cy="1066800"/>
          </a:xfrm>
        </p:spPr>
        <p:txBody>
          <a:bodyPr>
            <a:normAutofit/>
          </a:bodyPr>
          <a:lstStyle/>
          <a:p>
            <a:r>
              <a:rPr lang="ca-ES" dirty="0" smtClean="0"/>
              <a:t>S    Mon</a:t>
            </a:r>
            <a:endParaRPr lang="ca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85720" y="3370833"/>
            <a:ext cx="27146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Calibri" pitchFamily="34" charset="0"/>
              </a:rPr>
              <a:t>Monitor  </a:t>
            </a:r>
          </a:p>
          <a:p>
            <a:pPr algn="ctr"/>
            <a:r>
              <a:rPr lang="en-US" sz="3200" dirty="0" smtClean="0">
                <a:latin typeface="Calibri" pitchFamily="34" charset="0"/>
              </a:rPr>
              <a:t>+</a:t>
            </a:r>
          </a:p>
          <a:p>
            <a:pPr algn="ctr"/>
            <a:r>
              <a:rPr lang="en-US" sz="3200" dirty="0" smtClean="0">
                <a:latin typeface="Calibri" pitchFamily="34" charset="0"/>
              </a:rPr>
              <a:t>Analyze</a:t>
            </a:r>
          </a:p>
          <a:p>
            <a:pPr algn="ctr"/>
            <a:r>
              <a:rPr lang="en-US" sz="3200" dirty="0" smtClean="0">
                <a:latin typeface="Calibri" pitchFamily="34" charset="0"/>
              </a:rPr>
              <a:t>+</a:t>
            </a:r>
          </a:p>
          <a:p>
            <a:pPr algn="ctr"/>
            <a:r>
              <a:rPr lang="en-US" sz="3200" dirty="0" smtClean="0">
                <a:latin typeface="Calibri" pitchFamily="34" charset="0"/>
              </a:rPr>
              <a:t>Take decisions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000628" y="3500438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Monitor service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5072066" y="4429132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Analyzer service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072066" y="5344555"/>
            <a:ext cx="4143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libri" pitchFamily="34" charset="0"/>
              </a:rPr>
              <a:t>Decision Maker service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57158" y="2571744"/>
            <a:ext cx="2714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atin typeface="Calibri" pitchFamily="34" charset="0"/>
              </a:rPr>
              <a:t>What we need</a:t>
            </a:r>
            <a:endParaRPr lang="ca-ES" b="1" u="sng" dirty="0">
              <a:latin typeface="Calibri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000660" y="2643182"/>
            <a:ext cx="378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Calibri" pitchFamily="34" charset="0"/>
              </a:rPr>
              <a:t>What we offer:</a:t>
            </a:r>
            <a:endParaRPr lang="ca-ES" u="sng" dirty="0">
              <a:latin typeface="Calibri" pitchFamily="34" charset="0"/>
            </a:endParaRPr>
          </a:p>
        </p:txBody>
      </p:sp>
      <p:cxnSp>
        <p:nvCxnSpPr>
          <p:cNvPr id="26" name="25 Conector recto de flecha"/>
          <p:cNvCxnSpPr/>
          <p:nvPr/>
        </p:nvCxnSpPr>
        <p:spPr>
          <a:xfrm rot="10800000">
            <a:off x="3571868" y="378619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10800000">
            <a:off x="3571868" y="471488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0800000">
            <a:off x="3571869" y="564357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2 Marcador de contenido"/>
          <p:cNvSpPr txBox="1">
            <a:spLocks/>
          </p:cNvSpPr>
          <p:nvPr/>
        </p:nvSpPr>
        <p:spPr>
          <a:xfrm>
            <a:off x="1428728" y="1500174"/>
            <a:ext cx="1143008" cy="7532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Level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6" name="2 Marcador de contenido"/>
          <p:cNvSpPr txBox="1">
            <a:spLocks/>
          </p:cNvSpPr>
          <p:nvPr/>
        </p:nvSpPr>
        <p:spPr>
          <a:xfrm>
            <a:off x="2243150" y="1532780"/>
            <a:ext cx="1828784" cy="753212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Agreement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7" name="1 Título"/>
          <p:cNvSpPr txBox="1">
            <a:spLocks/>
          </p:cNvSpPr>
          <p:nvPr/>
        </p:nvSpPr>
        <p:spPr>
          <a:xfrm>
            <a:off x="571472" y="571480"/>
            <a:ext cx="500066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40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</a:t>
            </a:r>
            <a:endParaRPr kumimoji="0" lang="ca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1 Título"/>
          <p:cNvSpPr txBox="1">
            <a:spLocks/>
          </p:cNvSpPr>
          <p:nvPr/>
        </p:nvSpPr>
        <p:spPr>
          <a:xfrm>
            <a:off x="928662" y="571480"/>
            <a:ext cx="428628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40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</a:t>
            </a:r>
            <a:endParaRPr kumimoji="0" lang="ca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11111E-6 L 0.03246 -1.11111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-0.03177 -1.11111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17049 -2.22222E-6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22222E-6 L -0.08941 -2.22222E-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4" grpId="0"/>
      <p:bldP spid="15" grpId="0"/>
      <p:bldP spid="16" grpId="0"/>
      <p:bldP spid="17" grpId="0"/>
      <p:bldP spid="17" grpId="1"/>
      <p:bldP spid="18" grpId="0"/>
      <p:bldP spid="1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dondear rectángulo de esquina diagonal"/>
          <p:cNvSpPr/>
          <p:nvPr/>
        </p:nvSpPr>
        <p:spPr>
          <a:xfrm>
            <a:off x="1643042" y="1571612"/>
            <a:ext cx="5715040" cy="4429156"/>
          </a:xfrm>
          <a:prstGeom prst="round2DiagRect">
            <a:avLst/>
          </a:prstGeom>
          <a:ln w="57150"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SALMon</a:t>
            </a:r>
            <a:r>
              <a:rPr lang="ca-ES" dirty="0" smtClean="0"/>
              <a:t>: </a:t>
            </a:r>
            <a:r>
              <a:rPr lang="ca-ES" dirty="0" err="1" smtClean="0"/>
              <a:t>Architecture</a:t>
            </a:r>
            <a:endParaRPr lang="ca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500430" y="6072206"/>
            <a:ext cx="2000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b="1" dirty="0" err="1" smtClean="0">
                <a:latin typeface="Calibri" pitchFamily="34" charset="0"/>
              </a:rPr>
              <a:t>SALMon</a:t>
            </a:r>
            <a:r>
              <a:rPr lang="ca-ES" sz="1400" b="1" dirty="0" smtClean="0">
                <a:latin typeface="Calibri" pitchFamily="34" charset="0"/>
              </a:rPr>
              <a:t> </a:t>
            </a:r>
            <a:r>
              <a:rPr lang="ca-ES" sz="1400" b="1" dirty="0" err="1" smtClean="0">
                <a:latin typeface="Calibri" pitchFamily="34" charset="0"/>
              </a:rPr>
              <a:t>Architecture</a:t>
            </a:r>
            <a:endParaRPr lang="ca-ES" sz="1400" b="1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928802"/>
            <a:ext cx="44958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SALMon</a:t>
            </a:r>
            <a:r>
              <a:rPr lang="ca-ES" dirty="0" smtClean="0"/>
              <a:t>: Monitor service</a:t>
            </a:r>
            <a:endParaRPr lang="ca-ES" dirty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443979"/>
            <a:ext cx="2357454" cy="20567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1" name="10 CuadroTexto"/>
          <p:cNvSpPr txBox="1"/>
          <p:nvPr/>
        </p:nvSpPr>
        <p:spPr>
          <a:xfrm>
            <a:off x="6715140" y="5621553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b="1" dirty="0" err="1" smtClean="0">
                <a:latin typeface="Calibri" pitchFamily="34" charset="0"/>
              </a:rPr>
              <a:t>Monitored</a:t>
            </a:r>
            <a:r>
              <a:rPr lang="ca-ES" sz="1400" b="1" dirty="0" smtClean="0">
                <a:latin typeface="Calibri" pitchFamily="34" charset="0"/>
              </a:rPr>
              <a:t> SOA </a:t>
            </a:r>
            <a:r>
              <a:rPr lang="ca-ES" sz="1400" b="1" dirty="0" err="1" smtClean="0">
                <a:latin typeface="Calibri" pitchFamily="34" charset="0"/>
              </a:rPr>
              <a:t>System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4429124" y="4000504"/>
            <a:ext cx="1714512" cy="785818"/>
          </a:xfrm>
          <a:prstGeom prst="roundRect">
            <a:avLst>
              <a:gd name="adj" fmla="val 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smtClean="0">
                <a:latin typeface="Calibri" pitchFamily="34" charset="0"/>
                <a:cs typeface="Arial"/>
              </a:rPr>
              <a:t>Component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err="1" smtClean="0">
                <a:latin typeface="Calibri" pitchFamily="34" charset="0"/>
              </a:rPr>
              <a:t>Measure</a:t>
            </a:r>
            <a:r>
              <a:rPr lang="ca-ES" dirty="0" smtClean="0">
                <a:latin typeface="Calibri" pitchFamily="34" charset="0"/>
              </a:rPr>
              <a:t> Instrument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16" name="15 Disco magnético"/>
          <p:cNvSpPr/>
          <p:nvPr/>
        </p:nvSpPr>
        <p:spPr>
          <a:xfrm>
            <a:off x="7143768" y="2000240"/>
            <a:ext cx="1214446" cy="1214446"/>
          </a:xfrm>
          <a:prstGeom prst="flowChartMagneticDisk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err="1" smtClean="0">
                <a:latin typeface="Calibri" pitchFamily="34" charset="0"/>
                <a:cs typeface="Arial"/>
              </a:rPr>
              <a:t>DSMS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smtClean="0">
                <a:latin typeface="Calibri" pitchFamily="34" charset="0"/>
              </a:rPr>
              <a:t>Data base</a:t>
            </a:r>
            <a:endParaRPr lang="ca-ES" dirty="0">
              <a:latin typeface="Calibri" pitchFamily="34" charset="0"/>
            </a:endParaRPr>
          </a:p>
        </p:txBody>
      </p:sp>
      <p:cxnSp>
        <p:nvCxnSpPr>
          <p:cNvPr id="18" name="17 Conector recto de flecha"/>
          <p:cNvCxnSpPr>
            <a:stCxn id="6" idx="2"/>
            <a:endCxn id="12" idx="0"/>
          </p:cNvCxnSpPr>
          <p:nvPr/>
        </p:nvCxnSpPr>
        <p:spPr>
          <a:xfrm rot="5400000">
            <a:off x="4750595" y="346471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6" idx="3"/>
            <a:endCxn id="16" idx="2"/>
          </p:cNvCxnSpPr>
          <p:nvPr/>
        </p:nvCxnSpPr>
        <p:spPr>
          <a:xfrm>
            <a:off x="6000760" y="2607463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2 Marcador de contenido"/>
          <p:cNvSpPr txBox="1">
            <a:spLocks/>
          </p:cNvSpPr>
          <p:nvPr/>
        </p:nvSpPr>
        <p:spPr>
          <a:xfrm>
            <a:off x="0" y="1643050"/>
            <a:ext cx="4572000" cy="4572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b="1" dirty="0" smtClean="0">
                <a:latin typeface="Calibri" pitchFamily="34" charset="0"/>
              </a:rPr>
              <a:t>Monitor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smtClean="0">
                <a:latin typeface="Calibri" pitchFamily="34" charset="0"/>
              </a:rPr>
              <a:t>Monitors 1 SOA </a:t>
            </a:r>
            <a:r>
              <a:rPr lang="ca-ES" dirty="0" err="1" smtClean="0">
                <a:latin typeface="Calibri" pitchFamily="34" charset="0"/>
              </a:rPr>
              <a:t>System</a:t>
            </a:r>
            <a:r>
              <a:rPr lang="ca-ES" dirty="0" smtClean="0">
                <a:latin typeface="Calibri" pitchFamily="34" charset="0"/>
              </a:rPr>
              <a:t>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b="1" noProof="0" dirty="0" err="1" smtClean="0">
                <a:latin typeface="Calibri" pitchFamily="34" charset="0"/>
              </a:rPr>
              <a:t>Measure</a:t>
            </a:r>
            <a:r>
              <a:rPr lang="ca-ES" b="1" noProof="0" dirty="0" smtClean="0">
                <a:latin typeface="Calibri" pitchFamily="34" charset="0"/>
              </a:rPr>
              <a:t> instrument</a:t>
            </a:r>
            <a:endParaRPr kumimoji="0" lang="ca-E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smtClean="0">
                <a:latin typeface="Calibri" pitchFamily="34" charset="0"/>
              </a:rPr>
              <a:t>2 </a:t>
            </a:r>
            <a:r>
              <a:rPr lang="ca-ES" dirty="0" err="1" smtClean="0">
                <a:latin typeface="Calibri" pitchFamily="34" charset="0"/>
              </a:rPr>
              <a:t>kinds</a:t>
            </a:r>
            <a:r>
              <a:rPr lang="ca-ES" dirty="0" smtClean="0">
                <a:latin typeface="Calibri" pitchFamily="34" charset="0"/>
              </a:rPr>
              <a:t>: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Measure</a:t>
            </a:r>
            <a:r>
              <a:rPr lang="ca-ES" dirty="0" smtClean="0">
                <a:latin typeface="Calibri" pitchFamily="34" charset="0"/>
              </a:rPr>
              <a:t> instruments for 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</a:pPr>
            <a:r>
              <a:rPr lang="ca-ES" dirty="0" smtClean="0">
                <a:latin typeface="Calibri" pitchFamily="34" charset="0"/>
              </a:rPr>
              <a:t>	</a:t>
            </a:r>
            <a:r>
              <a:rPr lang="ca-ES" dirty="0" err="1" smtClean="0">
                <a:latin typeface="Calibri" pitchFamily="34" charset="0"/>
              </a:rPr>
              <a:t>webservice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attributes</a:t>
            </a:r>
            <a:endParaRPr lang="ca-ES" dirty="0" smtClean="0">
              <a:latin typeface="Calibri" pitchFamily="34" charset="0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ca-ES" dirty="0" err="1" smtClean="0">
                <a:latin typeface="Calibri" pitchFamily="34" charset="0"/>
              </a:rPr>
              <a:t>Measure</a:t>
            </a:r>
            <a:r>
              <a:rPr lang="ca-ES" dirty="0" smtClean="0">
                <a:latin typeface="Calibri" pitchFamily="34" charset="0"/>
              </a:rPr>
              <a:t> instruments for </a:t>
            </a:r>
            <a:r>
              <a:rPr lang="ca-ES" dirty="0" err="1" smtClean="0">
                <a:latin typeface="Calibri" pitchFamily="34" charset="0"/>
              </a:rPr>
              <a:t>operation’s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attributes</a:t>
            </a:r>
            <a:r>
              <a:rPr lang="ca-ES" dirty="0" smtClean="0">
                <a:latin typeface="Calibri" pitchFamily="34" charset="0"/>
              </a:rPr>
              <a:t>.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lang="ca-ES" dirty="0" smtClean="0">
              <a:latin typeface="Calibri" pitchFamily="34" charset="0"/>
            </a:endParaRP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ca-ES" dirty="0" smtClean="0">
                <a:latin typeface="Calibri" pitchFamily="34" charset="0"/>
              </a:rPr>
              <a:t>Monitors basic </a:t>
            </a:r>
            <a:r>
              <a:rPr lang="ca-ES" dirty="0" err="1" smtClean="0">
                <a:latin typeface="Calibri" pitchFamily="34" charset="0"/>
              </a:rPr>
              <a:t>metrics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actively</a:t>
            </a:r>
            <a:endParaRPr lang="ca-ES" dirty="0" smtClean="0">
              <a:latin typeface="Calibri" pitchFamily="34" charset="0"/>
            </a:endParaRP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</a:pPr>
            <a:r>
              <a:rPr lang="ca-ES" dirty="0" smtClean="0">
                <a:latin typeface="Calibri" pitchFamily="34" charset="0"/>
              </a:rPr>
              <a:t>	(all </a:t>
            </a:r>
            <a:r>
              <a:rPr lang="ca-ES" dirty="0" err="1" smtClean="0">
                <a:latin typeface="Calibri" pitchFamily="34" charset="0"/>
              </a:rPr>
              <a:t>derived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metrics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can</a:t>
            </a:r>
            <a:r>
              <a:rPr lang="ca-ES" dirty="0" smtClean="0">
                <a:latin typeface="Calibri" pitchFamily="34" charset="0"/>
              </a:rPr>
              <a:t> be </a:t>
            </a:r>
            <a:r>
              <a:rPr lang="ca-ES" dirty="0" err="1" smtClean="0">
                <a:latin typeface="Calibri" pitchFamily="34" charset="0"/>
              </a:rPr>
              <a:t>obtained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from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them</a:t>
            </a:r>
            <a:r>
              <a:rPr lang="ca-ES" dirty="0" smtClean="0">
                <a:latin typeface="Calibri" pitchFamily="34" charset="0"/>
              </a:rPr>
              <a:t>).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5929322" y="2214554"/>
            <a:ext cx="1143008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400" b="1" dirty="0" err="1" smtClean="0">
                <a:latin typeface="Calibri" pitchFamily="34" charset="0"/>
              </a:rPr>
              <a:t>Inserts</a:t>
            </a:r>
            <a:r>
              <a:rPr lang="ca-ES" sz="1400" b="1" dirty="0" smtClean="0">
                <a:latin typeface="Calibri" pitchFamily="34" charset="0"/>
              </a:rPr>
              <a:t>           *                  1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44" name="43 Rombo"/>
          <p:cNvSpPr/>
          <p:nvPr/>
        </p:nvSpPr>
        <p:spPr>
          <a:xfrm>
            <a:off x="5214942" y="2928934"/>
            <a:ext cx="142876" cy="214314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6" name="5 Rectángulo redondeado"/>
          <p:cNvSpPr/>
          <p:nvPr/>
        </p:nvSpPr>
        <p:spPr>
          <a:xfrm>
            <a:off x="4572000" y="2285992"/>
            <a:ext cx="1428760" cy="642942"/>
          </a:xfrm>
          <a:prstGeom prst="roundRect">
            <a:avLst>
              <a:gd name="adj" fmla="val 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smtClean="0">
                <a:latin typeface="Calibri" pitchFamily="34" charset="0"/>
                <a:cs typeface="Arial"/>
              </a:rPr>
              <a:t>Service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smtClean="0">
                <a:latin typeface="Calibri" pitchFamily="34" charset="0"/>
              </a:rPr>
              <a:t>Monitor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4143372" y="328612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b="1" dirty="0" err="1" smtClean="0">
                <a:latin typeface="Calibri" pitchFamily="34" charset="0"/>
              </a:rPr>
              <a:t>Create</a:t>
            </a:r>
            <a:r>
              <a:rPr lang="ca-ES" sz="1400" b="1" dirty="0" smtClean="0">
                <a:latin typeface="Calibri" pitchFamily="34" charset="0"/>
              </a:rPr>
              <a:t> and </a:t>
            </a:r>
          </a:p>
          <a:p>
            <a:pPr algn="r"/>
            <a:r>
              <a:rPr lang="ca-ES" sz="1400" b="1" dirty="0" smtClean="0">
                <a:latin typeface="Calibri" pitchFamily="34" charset="0"/>
              </a:rPr>
              <a:t>   </a:t>
            </a:r>
            <a:r>
              <a:rPr lang="ca-ES" sz="1400" b="1" dirty="0" err="1" smtClean="0">
                <a:latin typeface="Calibri" pitchFamily="34" charset="0"/>
              </a:rPr>
              <a:t>manage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357818" y="2857496"/>
            <a:ext cx="2857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400" b="1" dirty="0" smtClean="0">
                <a:latin typeface="Calibri" pitchFamily="34" charset="0"/>
              </a:rPr>
              <a:t>1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357818" y="3571876"/>
            <a:ext cx="2857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400" b="1" dirty="0" smtClean="0">
                <a:latin typeface="Calibri" pitchFamily="34" charset="0"/>
              </a:rPr>
              <a:t>*</a:t>
            </a:r>
            <a:endParaRPr lang="ca-ES" sz="1400" b="1" dirty="0">
              <a:latin typeface="Calibri" pitchFamily="34" charset="0"/>
            </a:endParaRPr>
          </a:p>
        </p:txBody>
      </p:sp>
      <p:cxnSp>
        <p:nvCxnSpPr>
          <p:cNvPr id="51" name="50 Conector recto de flecha"/>
          <p:cNvCxnSpPr/>
          <p:nvPr/>
        </p:nvCxnSpPr>
        <p:spPr>
          <a:xfrm>
            <a:off x="6143636" y="4357694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ortar y redondear rectángulo de esquina sencilla"/>
          <p:cNvSpPr/>
          <p:nvPr/>
        </p:nvSpPr>
        <p:spPr>
          <a:xfrm rot="10800000">
            <a:off x="4500562" y="4000503"/>
            <a:ext cx="2357454" cy="1571636"/>
          </a:xfrm>
          <a:prstGeom prst="snipRoundRect">
            <a:avLst>
              <a:gd name="adj1" fmla="val 16667"/>
              <a:gd name="adj2" fmla="val 0"/>
            </a:avLst>
          </a:prstGeom>
          <a:solidFill>
            <a:srgbClr val="C4652D">
              <a:alpha val="50196"/>
            </a:srgb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9" name="38 Recortar y redondear rectángulo de esquina sencilla"/>
          <p:cNvSpPr/>
          <p:nvPr/>
        </p:nvSpPr>
        <p:spPr>
          <a:xfrm rot="10800000" flipH="1">
            <a:off x="2143108" y="4000503"/>
            <a:ext cx="2357454" cy="1571636"/>
          </a:xfrm>
          <a:prstGeom prst="snipRoundRect">
            <a:avLst>
              <a:gd name="adj1" fmla="val 16667"/>
              <a:gd name="adj2" fmla="val 0"/>
            </a:avLst>
          </a:prstGeom>
          <a:solidFill>
            <a:srgbClr val="A04DA3">
              <a:alpha val="50196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8" name="37 Recortar y redondear rectángulo de esquina sencilla"/>
          <p:cNvSpPr/>
          <p:nvPr/>
        </p:nvSpPr>
        <p:spPr>
          <a:xfrm>
            <a:off x="2143108" y="2428867"/>
            <a:ext cx="2357454" cy="1571636"/>
          </a:xfrm>
          <a:prstGeom prst="snipRoundRect">
            <a:avLst>
              <a:gd name="adj1" fmla="val 16667"/>
              <a:gd name="adj2" fmla="val 0"/>
            </a:avLst>
          </a:prstGeom>
          <a:solidFill>
            <a:srgbClr val="438086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36" name="35 Recortar y redondear rectángulo de esquina sencilla"/>
          <p:cNvSpPr/>
          <p:nvPr/>
        </p:nvSpPr>
        <p:spPr>
          <a:xfrm flipH="1">
            <a:off x="4500562" y="2428867"/>
            <a:ext cx="2357454" cy="1571636"/>
          </a:xfrm>
          <a:prstGeom prst="snipRoundRect">
            <a:avLst>
              <a:gd name="adj1" fmla="val 16667"/>
              <a:gd name="adj2" fmla="val 0"/>
            </a:avLst>
          </a:prstGeom>
          <a:solidFill>
            <a:srgbClr val="53548A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SALMon</a:t>
            </a:r>
            <a:r>
              <a:rPr lang="ca-ES" dirty="0" smtClean="0"/>
              <a:t>: Monitor service</a:t>
            </a:r>
            <a:endParaRPr lang="ca-ES" dirty="0"/>
          </a:p>
        </p:txBody>
      </p:sp>
      <p:sp>
        <p:nvSpPr>
          <p:cNvPr id="42" name="2 Marcador de contenido"/>
          <p:cNvSpPr txBox="1">
            <a:spLocks/>
          </p:cNvSpPr>
          <p:nvPr/>
        </p:nvSpPr>
        <p:spPr>
          <a:xfrm>
            <a:off x="0" y="1643050"/>
            <a:ext cx="4857752" cy="4572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b="1" dirty="0" err="1" smtClean="0">
                <a:latin typeface="Calibri" pitchFamily="34" charset="0"/>
              </a:rPr>
              <a:t>What</a:t>
            </a:r>
            <a:r>
              <a:rPr lang="ca-ES" b="1" dirty="0" smtClean="0">
                <a:latin typeface="Calibri" pitchFamily="34" charset="0"/>
              </a:rPr>
              <a:t> basic </a:t>
            </a:r>
            <a:r>
              <a:rPr lang="ca-ES" b="1" dirty="0" err="1" smtClean="0">
                <a:latin typeface="Calibri" pitchFamily="34" charset="0"/>
              </a:rPr>
              <a:t>metrics</a:t>
            </a:r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can</a:t>
            </a:r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we</a:t>
            </a:r>
            <a:r>
              <a:rPr lang="ca-ES" b="1" dirty="0" smtClean="0">
                <a:latin typeface="Calibri" pitchFamily="34" charset="0"/>
              </a:rPr>
              <a:t> monitor?</a:t>
            </a:r>
          </a:p>
        </p:txBody>
      </p:sp>
      <p:grpSp>
        <p:nvGrpSpPr>
          <p:cNvPr id="17" name="16 Grupo"/>
          <p:cNvGrpSpPr/>
          <p:nvPr/>
        </p:nvGrpSpPr>
        <p:grpSpPr>
          <a:xfrm>
            <a:off x="3000364" y="2928934"/>
            <a:ext cx="1306152" cy="941988"/>
            <a:chOff x="974" y="170"/>
            <a:chExt cx="1306152" cy="941988"/>
          </a:xfrm>
        </p:grpSpPr>
        <p:sp>
          <p:nvSpPr>
            <p:cNvPr id="19" name="18 Rectángulo redondeado"/>
            <p:cNvSpPr/>
            <p:nvPr/>
          </p:nvSpPr>
          <p:spPr>
            <a:xfrm>
              <a:off x="974" y="170"/>
              <a:ext cx="1306152" cy="94198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28564" y="27760"/>
              <a:ext cx="1250972" cy="886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1600" kern="1200" dirty="0" err="1" smtClean="0">
                  <a:latin typeface="Calibri" pitchFamily="34" charset="0"/>
                </a:rPr>
                <a:t>Current</a:t>
              </a:r>
              <a:r>
                <a:rPr lang="ca-ES" sz="1600" kern="1200" dirty="0" smtClean="0">
                  <a:latin typeface="Calibri" pitchFamily="34" charset="0"/>
                </a:rPr>
                <a:t> </a:t>
              </a:r>
              <a:r>
                <a:rPr lang="ca-ES" sz="1600" kern="1200" dirty="0" err="1" smtClean="0">
                  <a:latin typeface="Calibri" pitchFamily="34" charset="0"/>
                </a:rPr>
                <a:t>Availability</a:t>
              </a:r>
              <a:endParaRPr lang="ca-ES" sz="1600" kern="1200" dirty="0">
                <a:latin typeface="Calibri" pitchFamily="34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000364" y="4085235"/>
            <a:ext cx="1306152" cy="941988"/>
            <a:chOff x="974" y="170"/>
            <a:chExt cx="1306152" cy="941988"/>
          </a:xfrm>
        </p:grpSpPr>
        <p:sp>
          <p:nvSpPr>
            <p:cNvPr id="22" name="21 Rectángulo redondeado"/>
            <p:cNvSpPr/>
            <p:nvPr/>
          </p:nvSpPr>
          <p:spPr>
            <a:xfrm>
              <a:off x="974" y="170"/>
              <a:ext cx="1306152" cy="94198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</p:sp>
        <p:sp>
          <p:nvSpPr>
            <p:cNvPr id="23" name="22 Rectángulo"/>
            <p:cNvSpPr/>
            <p:nvPr/>
          </p:nvSpPr>
          <p:spPr>
            <a:xfrm>
              <a:off x="28564" y="27760"/>
              <a:ext cx="1250972" cy="886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1600" kern="1200" dirty="0" err="1" smtClean="0">
                  <a:latin typeface="Calibri" pitchFamily="34" charset="0"/>
                </a:rPr>
                <a:t>Current</a:t>
              </a:r>
              <a:r>
                <a:rPr lang="ca-ES" sz="1600" kern="1200" dirty="0" smtClean="0">
                  <a:latin typeface="Calibri" pitchFamily="34" charset="0"/>
                </a:rPr>
                <a:t> </a:t>
              </a:r>
              <a:r>
                <a:rPr lang="ca-ES" sz="1600" kern="1200" dirty="0" err="1" smtClean="0">
                  <a:latin typeface="Calibri" pitchFamily="34" charset="0"/>
                </a:rPr>
                <a:t>functionality</a:t>
              </a:r>
              <a:r>
                <a:rPr lang="ca-ES" sz="1600" kern="1200" dirty="0" smtClean="0">
                  <a:latin typeface="Calibri" pitchFamily="34" charset="0"/>
                </a:rPr>
                <a:t> </a:t>
              </a:r>
              <a:r>
                <a:rPr lang="ca-ES" sz="1600" kern="1200" dirty="0" err="1" smtClean="0">
                  <a:latin typeface="Calibri" pitchFamily="34" charset="0"/>
                </a:rPr>
                <a:t>compliance</a:t>
              </a:r>
              <a:endParaRPr lang="ca-ES" sz="1600" kern="1200" dirty="0">
                <a:latin typeface="Calibri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4643438" y="2928934"/>
            <a:ext cx="1306152" cy="941988"/>
            <a:chOff x="974" y="170"/>
            <a:chExt cx="1306152" cy="941988"/>
          </a:xfrm>
        </p:grpSpPr>
        <p:sp>
          <p:nvSpPr>
            <p:cNvPr id="25" name="24 Rectángulo redondeado"/>
            <p:cNvSpPr/>
            <p:nvPr/>
          </p:nvSpPr>
          <p:spPr>
            <a:xfrm>
              <a:off x="974" y="170"/>
              <a:ext cx="1306152" cy="94198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28564" y="27760"/>
              <a:ext cx="1250972" cy="886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1700" kern="1200" dirty="0" err="1" smtClean="0">
                  <a:latin typeface="Calibri" pitchFamily="34" charset="0"/>
                </a:rPr>
                <a:t>Current</a:t>
              </a:r>
              <a:r>
                <a:rPr lang="ca-ES" sz="1700" kern="1200" dirty="0" smtClean="0">
                  <a:latin typeface="Calibri" pitchFamily="34" charset="0"/>
                </a:rPr>
                <a:t> </a:t>
              </a:r>
              <a:r>
                <a:rPr lang="ca-ES" sz="1700" kern="1200" dirty="0" err="1" smtClean="0">
                  <a:latin typeface="Calibri" pitchFamily="34" charset="0"/>
                </a:rPr>
                <a:t>response</a:t>
              </a:r>
              <a:r>
                <a:rPr lang="ca-ES" sz="1700" kern="1200" dirty="0" smtClean="0">
                  <a:latin typeface="Calibri" pitchFamily="34" charset="0"/>
                </a:rPr>
                <a:t> time</a:t>
              </a:r>
              <a:endParaRPr lang="ca-ES" sz="1700" kern="1200" dirty="0">
                <a:latin typeface="Calibri" pitchFamily="34" charset="0"/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4643438" y="4085235"/>
            <a:ext cx="1306152" cy="941988"/>
            <a:chOff x="974" y="170"/>
            <a:chExt cx="1306152" cy="941988"/>
          </a:xfrm>
        </p:grpSpPr>
        <p:sp>
          <p:nvSpPr>
            <p:cNvPr id="32" name="31 Rectángulo redondeado"/>
            <p:cNvSpPr/>
            <p:nvPr/>
          </p:nvSpPr>
          <p:spPr>
            <a:xfrm>
              <a:off x="974" y="170"/>
              <a:ext cx="1306152" cy="941988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</p:sp>
        <p:sp>
          <p:nvSpPr>
            <p:cNvPr id="33" name="32 Rectángulo"/>
            <p:cNvSpPr/>
            <p:nvPr/>
          </p:nvSpPr>
          <p:spPr>
            <a:xfrm>
              <a:off x="28564" y="27760"/>
              <a:ext cx="1250972" cy="8868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1700" kern="1200" dirty="0" err="1" smtClean="0">
                  <a:latin typeface="Calibri" pitchFamily="34" charset="0"/>
                </a:rPr>
                <a:t>Current</a:t>
              </a:r>
              <a:r>
                <a:rPr lang="ca-ES" sz="1700" kern="1200" dirty="0" smtClean="0">
                  <a:latin typeface="Calibri" pitchFamily="34" charset="0"/>
                </a:rPr>
                <a:t> </a:t>
              </a:r>
              <a:r>
                <a:rPr lang="ca-ES" sz="1700" kern="1200" dirty="0" err="1" smtClean="0">
                  <a:latin typeface="Calibri" pitchFamily="34" charset="0"/>
                </a:rPr>
                <a:t>execution</a:t>
              </a:r>
              <a:r>
                <a:rPr lang="ca-ES" sz="1700" kern="1200" dirty="0" smtClean="0">
                  <a:latin typeface="Calibri" pitchFamily="34" charset="0"/>
                </a:rPr>
                <a:t> time</a:t>
              </a:r>
              <a:endParaRPr lang="ca-ES" sz="1700" kern="1200" dirty="0">
                <a:latin typeface="Calibri" pitchFamily="34" charset="0"/>
              </a:endParaRPr>
            </a:p>
          </p:txBody>
        </p:sp>
      </p:grpSp>
      <p:pic>
        <p:nvPicPr>
          <p:cNvPr id="3074" name="Picture 2" descr="G:\imatges powerpoint\364px-Tick_green_modern_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786058"/>
            <a:ext cx="1081904" cy="945180"/>
          </a:xfrm>
          <a:prstGeom prst="rect">
            <a:avLst/>
          </a:prstGeom>
          <a:noFill/>
        </p:spPr>
      </p:pic>
      <p:pic>
        <p:nvPicPr>
          <p:cNvPr id="26" name="Picture 2" descr="G:\imatges powerpoint\364px-Tick_green_modern_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786058"/>
            <a:ext cx="1081904" cy="945180"/>
          </a:xfrm>
          <a:prstGeom prst="rect">
            <a:avLst/>
          </a:prstGeom>
          <a:noFill/>
        </p:spPr>
      </p:pic>
      <p:pic>
        <p:nvPicPr>
          <p:cNvPr id="28" name="Picture 2" descr="G:\imatges powerpoint\364px-Tick_green_modern_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1864" y="4143380"/>
            <a:ext cx="1081904" cy="945180"/>
          </a:xfrm>
          <a:prstGeom prst="rect">
            <a:avLst/>
          </a:prstGeom>
          <a:noFill/>
        </p:spPr>
      </p:pic>
      <p:pic>
        <p:nvPicPr>
          <p:cNvPr id="29" name="Picture 2" descr="G:\imatges powerpoint\364px-Tick_green_modern_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214818"/>
            <a:ext cx="1081904" cy="945180"/>
          </a:xfrm>
          <a:prstGeom prst="rect">
            <a:avLst/>
          </a:prstGeom>
          <a:noFill/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976BD"/>
              </a:clrFrom>
              <a:clrTo>
                <a:srgbClr val="F97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214818"/>
            <a:ext cx="9286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SALMon</a:t>
            </a:r>
            <a:r>
              <a:rPr lang="ca-ES" dirty="0" smtClean="0"/>
              <a:t>: </a:t>
            </a:r>
            <a:r>
              <a:rPr lang="ca-ES" dirty="0" err="1" smtClean="0"/>
              <a:t>Analyzer</a:t>
            </a:r>
            <a:r>
              <a:rPr lang="ca-ES" dirty="0" smtClean="0"/>
              <a:t> service</a:t>
            </a:r>
            <a:endParaRPr lang="ca-ES" dirty="0"/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0" y="1643050"/>
            <a:ext cx="4572000" cy="4572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b="1" dirty="0" err="1" smtClean="0">
                <a:latin typeface="Calibri" pitchFamily="34" charset="0"/>
              </a:rPr>
              <a:t>Analyzer</a:t>
            </a:r>
            <a:endParaRPr lang="ca-ES" b="1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lang="ca-ES" b="1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err="1" smtClean="0">
                <a:latin typeface="Calibri" pitchFamily="34" charset="0"/>
              </a:rPr>
              <a:t>Manages</a:t>
            </a:r>
            <a:r>
              <a:rPr lang="ca-ES" dirty="0" smtClean="0">
                <a:latin typeface="Calibri" pitchFamily="34" charset="0"/>
              </a:rPr>
              <a:t> monitors 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err="1" smtClean="0">
                <a:latin typeface="Calibri" pitchFamily="34" charset="0"/>
              </a:rPr>
              <a:t>Checks</a:t>
            </a:r>
            <a:r>
              <a:rPr lang="ca-ES" dirty="0" smtClean="0">
                <a:latin typeface="Calibri" pitchFamily="34" charset="0"/>
              </a:rPr>
              <a:t> SLA 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err="1" smtClean="0">
                <a:latin typeface="Calibri" pitchFamily="34" charset="0"/>
              </a:rPr>
              <a:t>Notifies</a:t>
            </a:r>
            <a:r>
              <a:rPr lang="ca-ES" dirty="0" smtClean="0">
                <a:latin typeface="Calibri" pitchFamily="34" charset="0"/>
              </a:rPr>
              <a:t> SLA </a:t>
            </a:r>
            <a:r>
              <a:rPr lang="ca-ES" dirty="0" err="1" smtClean="0">
                <a:latin typeface="Calibri" pitchFamily="34" charset="0"/>
              </a:rPr>
              <a:t>violations</a:t>
            </a:r>
            <a:r>
              <a:rPr lang="ca-ES" dirty="0" smtClean="0">
                <a:latin typeface="Calibri" pitchFamily="34" charset="0"/>
              </a:rPr>
              <a:t> to </a:t>
            </a:r>
            <a:r>
              <a:rPr lang="ca-ES" dirty="0" err="1" smtClean="0">
                <a:latin typeface="Calibri" pitchFamily="34" charset="0"/>
              </a:rPr>
              <a:t>Decision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Maker</a:t>
            </a:r>
            <a:r>
              <a:rPr lang="ca-ES" dirty="0" smtClean="0">
                <a:latin typeface="Calibri" pitchFamily="34" charset="0"/>
              </a:rPr>
              <a:t>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4429124" y="4000504"/>
            <a:ext cx="1714512" cy="785818"/>
          </a:xfrm>
          <a:prstGeom prst="roundRect">
            <a:avLst>
              <a:gd name="adj" fmla="val 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smtClean="0">
                <a:latin typeface="Calibri" pitchFamily="34" charset="0"/>
                <a:cs typeface="Arial"/>
              </a:rPr>
              <a:t>Service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smtClean="0">
                <a:latin typeface="Calibri" pitchFamily="34" charset="0"/>
              </a:rPr>
              <a:t>Monitor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7" name="6 Disco magnético"/>
          <p:cNvSpPr/>
          <p:nvPr/>
        </p:nvSpPr>
        <p:spPr>
          <a:xfrm>
            <a:off x="7143768" y="2000240"/>
            <a:ext cx="1214446" cy="1214446"/>
          </a:xfrm>
          <a:prstGeom prst="flowChartMagneticDisk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err="1" smtClean="0">
                <a:latin typeface="Calibri" pitchFamily="34" charset="0"/>
                <a:cs typeface="Arial"/>
              </a:rPr>
              <a:t>DSMS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smtClean="0">
                <a:latin typeface="Calibri" pitchFamily="34" charset="0"/>
              </a:rPr>
              <a:t>Data base</a:t>
            </a:r>
            <a:endParaRPr lang="ca-ES" dirty="0">
              <a:latin typeface="Calibri" pitchFamily="34" charset="0"/>
            </a:endParaRPr>
          </a:p>
        </p:txBody>
      </p:sp>
      <p:cxnSp>
        <p:nvCxnSpPr>
          <p:cNvPr id="8" name="7 Conector recto de flecha"/>
          <p:cNvCxnSpPr>
            <a:stCxn id="13" idx="2"/>
            <a:endCxn id="6" idx="0"/>
          </p:cNvCxnSpPr>
          <p:nvPr/>
        </p:nvCxnSpPr>
        <p:spPr>
          <a:xfrm rot="5400000">
            <a:off x="4750595" y="3464719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>
            <a:stCxn id="13" idx="3"/>
            <a:endCxn id="7" idx="2"/>
          </p:cNvCxnSpPr>
          <p:nvPr/>
        </p:nvCxnSpPr>
        <p:spPr>
          <a:xfrm>
            <a:off x="6000760" y="2607463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5929322" y="2214554"/>
            <a:ext cx="11430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400" b="1" dirty="0" err="1" smtClean="0">
                <a:latin typeface="Calibri" pitchFamily="34" charset="0"/>
              </a:rPr>
              <a:t>Query</a:t>
            </a:r>
            <a:r>
              <a:rPr lang="ca-ES" sz="1400" b="1" dirty="0" smtClean="0">
                <a:latin typeface="Calibri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ca-ES" sz="1400" b="1" dirty="0" smtClean="0">
                <a:latin typeface="Calibri" pitchFamily="34" charset="0"/>
              </a:rPr>
              <a:t>*                  *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12" name="11 Rombo"/>
          <p:cNvSpPr/>
          <p:nvPr/>
        </p:nvSpPr>
        <p:spPr>
          <a:xfrm>
            <a:off x="5214942" y="2928934"/>
            <a:ext cx="142876" cy="214314"/>
          </a:xfrm>
          <a:prstGeom prst="diamond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3" name="12 Rectángulo redondeado"/>
          <p:cNvSpPr/>
          <p:nvPr/>
        </p:nvSpPr>
        <p:spPr>
          <a:xfrm>
            <a:off x="4572000" y="2285992"/>
            <a:ext cx="1428760" cy="642942"/>
          </a:xfrm>
          <a:prstGeom prst="roundRect">
            <a:avLst>
              <a:gd name="adj" fmla="val 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smtClean="0">
                <a:latin typeface="Calibri" pitchFamily="34" charset="0"/>
                <a:cs typeface="Arial"/>
              </a:rPr>
              <a:t>Service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err="1" smtClean="0">
                <a:latin typeface="Calibri" pitchFamily="34" charset="0"/>
              </a:rPr>
              <a:t>Analyzer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143372" y="328612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b="1" dirty="0" err="1" smtClean="0">
                <a:latin typeface="Calibri" pitchFamily="34" charset="0"/>
              </a:rPr>
              <a:t>Manage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5357818" y="2857496"/>
            <a:ext cx="2857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400" b="1" dirty="0" smtClean="0">
                <a:latin typeface="Calibri" pitchFamily="34" charset="0"/>
              </a:rPr>
              <a:t>1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57818" y="3571876"/>
            <a:ext cx="2857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a-ES" sz="1400" b="1" dirty="0" smtClean="0">
                <a:latin typeface="Calibri" pitchFamily="34" charset="0"/>
              </a:rPr>
              <a:t>*</a:t>
            </a:r>
            <a:endParaRPr lang="ca-ES" sz="1400" b="1" dirty="0">
              <a:latin typeface="Calibri" pitchFamily="34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6000760" y="2928934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19 Rectángulo redondeado"/>
          <p:cNvSpPr/>
          <p:nvPr/>
        </p:nvSpPr>
        <p:spPr>
          <a:xfrm>
            <a:off x="6786578" y="3929066"/>
            <a:ext cx="1714512" cy="785818"/>
          </a:xfrm>
          <a:prstGeom prst="roundRect">
            <a:avLst>
              <a:gd name="adj" fmla="val 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smtClean="0">
                <a:latin typeface="Calibri" pitchFamily="34" charset="0"/>
                <a:cs typeface="Arial"/>
              </a:rPr>
              <a:t>Service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err="1" smtClean="0">
                <a:latin typeface="Calibri" pitchFamily="34" charset="0"/>
              </a:rPr>
              <a:t>Decision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Maker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357950" y="328612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a-ES" sz="1400" b="1" dirty="0" err="1" smtClean="0">
                <a:latin typeface="Calibri" pitchFamily="34" charset="0"/>
              </a:rPr>
              <a:t>Notifies</a:t>
            </a:r>
            <a:endParaRPr lang="ca-ES" sz="1400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SALMon</a:t>
            </a:r>
            <a:r>
              <a:rPr lang="ca-ES" dirty="0" smtClean="0"/>
              <a:t>: </a:t>
            </a:r>
            <a:r>
              <a:rPr lang="ca-ES" dirty="0" err="1" smtClean="0"/>
              <a:t>Desicion</a:t>
            </a:r>
            <a:r>
              <a:rPr lang="ca-ES" dirty="0" smtClean="0"/>
              <a:t> </a:t>
            </a:r>
            <a:r>
              <a:rPr lang="ca-ES" dirty="0" err="1" smtClean="0"/>
              <a:t>Maker</a:t>
            </a:r>
            <a:r>
              <a:rPr lang="ca-ES" dirty="0" smtClean="0"/>
              <a:t> service</a:t>
            </a:r>
            <a:endParaRPr lang="ca-ES" dirty="0"/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0" y="1643050"/>
            <a:ext cx="4572000" cy="4572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b="1" dirty="0" err="1" smtClean="0">
                <a:latin typeface="Calibri" pitchFamily="34" charset="0"/>
              </a:rPr>
              <a:t>Decision</a:t>
            </a:r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Maker</a:t>
            </a:r>
            <a:endParaRPr lang="ca-ES" b="1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lang="ca-ES" b="1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err="1" smtClean="0">
                <a:latin typeface="Calibri" pitchFamily="34" charset="0"/>
              </a:rPr>
              <a:t>Repository</a:t>
            </a:r>
            <a:r>
              <a:rPr lang="ca-ES" dirty="0" smtClean="0">
                <a:latin typeface="Calibri" pitchFamily="34" charset="0"/>
              </a:rPr>
              <a:t> of </a:t>
            </a:r>
            <a:r>
              <a:rPr lang="ca-ES" dirty="0" err="1" smtClean="0">
                <a:latin typeface="Calibri" pitchFamily="34" charset="0"/>
              </a:rPr>
              <a:t>treatments</a:t>
            </a:r>
            <a:r>
              <a:rPr lang="ca-ES" dirty="0" smtClean="0">
                <a:latin typeface="Calibri" pitchFamily="34" charset="0"/>
              </a:rPr>
              <a:t> and </a:t>
            </a:r>
            <a:r>
              <a:rPr lang="ca-ES" dirty="0" err="1" smtClean="0">
                <a:latin typeface="Calibri" pitchFamily="34" charset="0"/>
              </a:rPr>
              <a:t>alternative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services</a:t>
            </a: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err="1" smtClean="0">
                <a:latin typeface="Calibri" pitchFamily="34" charset="0"/>
              </a:rPr>
              <a:t>Take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actions</a:t>
            </a: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lang="ca-ES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dirty="0" err="1" smtClean="0">
                <a:latin typeface="Calibri" pitchFamily="34" charset="0"/>
              </a:rPr>
              <a:t>Write</a:t>
            </a:r>
            <a:r>
              <a:rPr lang="ca-ES" dirty="0" smtClean="0">
                <a:latin typeface="Calibri" pitchFamily="34" charset="0"/>
              </a:rPr>
              <a:t> reports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2786058"/>
            <a:ext cx="2357454" cy="20567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4 CuadroTexto"/>
          <p:cNvSpPr txBox="1"/>
          <p:nvPr/>
        </p:nvSpPr>
        <p:spPr>
          <a:xfrm>
            <a:off x="6429388" y="4963632"/>
            <a:ext cx="1928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b="1" dirty="0" err="1" smtClean="0">
                <a:latin typeface="Calibri" pitchFamily="34" charset="0"/>
              </a:rPr>
              <a:t>Monitored</a:t>
            </a:r>
            <a:r>
              <a:rPr lang="ca-ES" sz="1400" b="1" dirty="0" smtClean="0">
                <a:latin typeface="Calibri" pitchFamily="34" charset="0"/>
              </a:rPr>
              <a:t> SOA </a:t>
            </a:r>
            <a:r>
              <a:rPr lang="ca-ES" sz="1400" b="1" dirty="0" err="1" smtClean="0">
                <a:latin typeface="Calibri" pitchFamily="34" charset="0"/>
              </a:rPr>
              <a:t>System</a:t>
            </a:r>
            <a:endParaRPr lang="ca-ES" sz="1400" b="1" dirty="0">
              <a:latin typeface="Calibri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929190" y="3414021"/>
            <a:ext cx="1714512" cy="785818"/>
          </a:xfrm>
          <a:prstGeom prst="roundRect">
            <a:avLst>
              <a:gd name="adj" fmla="val 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latin typeface="Arial"/>
                <a:cs typeface="Arial"/>
              </a:rPr>
              <a:t>«</a:t>
            </a:r>
            <a:r>
              <a:rPr lang="ca-ES" dirty="0" smtClean="0">
                <a:latin typeface="Calibri" pitchFamily="34" charset="0"/>
                <a:cs typeface="Arial"/>
              </a:rPr>
              <a:t>Service</a:t>
            </a:r>
            <a:r>
              <a:rPr lang="ca-ES" dirty="0" smtClean="0">
                <a:latin typeface="Arial"/>
                <a:cs typeface="Arial"/>
              </a:rPr>
              <a:t>»</a:t>
            </a:r>
            <a:endParaRPr lang="ca-ES" dirty="0" smtClean="0"/>
          </a:p>
          <a:p>
            <a:pPr algn="ctr"/>
            <a:r>
              <a:rPr lang="ca-ES" dirty="0" err="1" smtClean="0">
                <a:latin typeface="Calibri" pitchFamily="34" charset="0"/>
              </a:rPr>
              <a:t>Decision</a:t>
            </a:r>
            <a:r>
              <a:rPr lang="ca-ES" dirty="0" smtClean="0">
                <a:latin typeface="Calibri" pitchFamily="34" charset="0"/>
              </a:rPr>
              <a:t> </a:t>
            </a:r>
            <a:r>
              <a:rPr lang="ca-ES" dirty="0" err="1" smtClean="0">
                <a:latin typeface="Calibri" pitchFamily="34" charset="0"/>
              </a:rPr>
              <a:t>Maker</a:t>
            </a:r>
            <a:endParaRPr lang="ca-ES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smtClean="0"/>
              <a:t>Conclusions</a:t>
            </a:r>
            <a:endParaRPr lang="ca-ES" dirty="0"/>
          </a:p>
        </p:txBody>
      </p:sp>
      <p:pic>
        <p:nvPicPr>
          <p:cNvPr id="3" name="Picture 4" descr="http://docs.google.com/File?id=dfpwf3zf_2dc45hhd9_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214422"/>
            <a:ext cx="2586026" cy="966848"/>
          </a:xfrm>
          <a:prstGeom prst="rect">
            <a:avLst/>
          </a:prstGeom>
          <a:noFill/>
        </p:spPr>
      </p:pic>
      <p:sp>
        <p:nvSpPr>
          <p:cNvPr id="4" name="2 Marcador de contenido"/>
          <p:cNvSpPr txBox="1">
            <a:spLocks/>
          </p:cNvSpPr>
          <p:nvPr/>
        </p:nvSpPr>
        <p:spPr>
          <a:xfrm>
            <a:off x="357158" y="1785926"/>
            <a:ext cx="8358246" cy="50720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sz="2800" b="1" dirty="0" err="1" smtClean="0">
                <a:latin typeface="Calibri" pitchFamily="34" charset="0"/>
              </a:rPr>
              <a:t>SALMon</a:t>
            </a:r>
            <a:endParaRPr lang="ca-ES" sz="2800" b="1" dirty="0" smtClean="0">
              <a:latin typeface="Calibri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sz="2800" dirty="0" smtClean="0">
                <a:latin typeface="Calibri" pitchFamily="34" charset="0"/>
              </a:rPr>
              <a:t>SOA </a:t>
            </a:r>
            <a:r>
              <a:rPr lang="ca-ES" sz="2800" dirty="0" err="1" smtClean="0">
                <a:latin typeface="Calibri" pitchFamily="34" charset="0"/>
              </a:rPr>
              <a:t>system</a:t>
            </a:r>
            <a:r>
              <a:rPr lang="ca-ES" sz="2800" dirty="0" smtClean="0">
                <a:latin typeface="Calibri" pitchFamily="34" charset="0"/>
              </a:rPr>
              <a:t> to </a:t>
            </a:r>
            <a:r>
              <a:rPr lang="ca-ES" sz="2800" dirty="0" err="1" smtClean="0">
                <a:latin typeface="Calibri" pitchFamily="34" charset="0"/>
              </a:rPr>
              <a:t>support</a:t>
            </a:r>
            <a:r>
              <a:rPr lang="ca-ES" sz="2800" dirty="0" smtClean="0">
                <a:latin typeface="Calibri" pitchFamily="34" charset="0"/>
              </a:rPr>
              <a:t> adaptable SOA </a:t>
            </a:r>
            <a:r>
              <a:rPr lang="ca-ES" sz="2800" dirty="0" err="1" smtClean="0">
                <a:latin typeface="Calibri" pitchFamily="34" charset="0"/>
              </a:rPr>
              <a:t>systems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arhitecture</a:t>
            </a: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: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for any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kind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of service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ca-ES" sz="2800" baseline="0" dirty="0" err="1" smtClean="0">
                <a:latin typeface="Calibri" pitchFamily="34" charset="0"/>
              </a:rPr>
              <a:t>current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implementation</a:t>
            </a:r>
            <a:r>
              <a:rPr lang="ca-ES" sz="2800" dirty="0" smtClean="0">
                <a:latin typeface="Calibri" pitchFamily="34" charset="0"/>
              </a:rPr>
              <a:t>: for web </a:t>
            </a:r>
            <a:r>
              <a:rPr lang="ca-ES" sz="2800" dirty="0" err="1" smtClean="0">
                <a:latin typeface="Calibri" pitchFamily="34" charset="0"/>
              </a:rPr>
              <a:t>services</a:t>
            </a:r>
            <a:endParaRPr lang="ca-ES" sz="2800" dirty="0" smtClean="0">
              <a:latin typeface="Calibri" pitchFamily="34" charset="0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ca-ES" sz="2800" b="1" dirty="0" smtClean="0">
                <a:latin typeface="Calibri" pitchFamily="34" charset="0"/>
              </a:rPr>
              <a:t>Monitor</a:t>
            </a:r>
            <a:endParaRPr kumimoji="0" lang="ca-E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lang="ca-ES" sz="2800" noProof="0" dirty="0" smtClean="0">
                <a:latin typeface="Calibri" pitchFamily="34" charset="0"/>
              </a:rPr>
              <a:t>Monitors basic </a:t>
            </a:r>
            <a:r>
              <a:rPr lang="ca-ES" sz="2800" noProof="0" dirty="0" err="1" smtClean="0">
                <a:latin typeface="Calibri" pitchFamily="34" charset="0"/>
              </a:rPr>
              <a:t>metrics</a:t>
            </a:r>
            <a:endParaRPr lang="ca-ES" sz="2800" noProof="0" dirty="0" smtClean="0">
              <a:latin typeface="Calibri" pitchFamily="34" charset="0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kumimoji="0" lang="ca-ES" sz="28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Some</a:t>
            </a:r>
            <a:r>
              <a:rPr kumimoji="0" lang="ca-ES" sz="28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of </a:t>
            </a:r>
            <a:r>
              <a:rPr kumimoji="0" lang="ca-ES" sz="2800" b="0" i="0" u="none" strike="noStrike" kern="1200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them</a:t>
            </a:r>
            <a:r>
              <a:rPr kumimoji="0" lang="ca-E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are</a:t>
            </a:r>
            <a:r>
              <a:rPr kumimoji="0" lang="ca-E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difficult</a:t>
            </a:r>
            <a:r>
              <a:rPr kumimoji="0" lang="ca-ES" sz="28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to monitor 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Current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issues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:</a:t>
            </a:r>
          </a:p>
          <a:p>
            <a:pPr marL="1280160" lvl="2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ca-ES" sz="2800" baseline="0" dirty="0" err="1" smtClean="0">
                <a:latin typeface="Calibri" pitchFamily="34" charset="0"/>
              </a:rPr>
              <a:t>Does</a:t>
            </a:r>
            <a:r>
              <a:rPr lang="ca-ES" sz="2800" dirty="0" smtClean="0">
                <a:latin typeface="Calibri" pitchFamily="34" charset="0"/>
              </a:rPr>
              <a:t> m</a:t>
            </a: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easurement</a:t>
            </a: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interfere</a:t>
            </a: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with</a:t>
            </a: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</a:t>
            </a: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results</a:t>
            </a: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?</a:t>
            </a:r>
          </a:p>
          <a:p>
            <a:pPr marL="1280160" lvl="2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ca-ES" sz="2800" dirty="0" err="1" smtClean="0">
                <a:latin typeface="Calibri" pitchFamily="34" charset="0"/>
              </a:rPr>
              <a:t>What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if</a:t>
            </a:r>
            <a:r>
              <a:rPr lang="ca-ES" sz="2800" dirty="0" smtClean="0">
                <a:latin typeface="Calibri" pitchFamily="34" charset="0"/>
              </a:rPr>
              <a:t> a </a:t>
            </a:r>
            <a:r>
              <a:rPr lang="ca-ES" sz="2800" dirty="0" err="1" smtClean="0">
                <a:latin typeface="Calibri" pitchFamily="34" charset="0"/>
              </a:rPr>
              <a:t>monitored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operation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change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the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state</a:t>
            </a:r>
            <a:r>
              <a:rPr lang="ca-ES" sz="2800" dirty="0" smtClean="0">
                <a:latin typeface="Calibri" pitchFamily="34" charset="0"/>
              </a:rPr>
              <a:t> of </a:t>
            </a:r>
            <a:r>
              <a:rPr lang="ca-ES" sz="2800" dirty="0" err="1" smtClean="0">
                <a:latin typeface="Calibri" pitchFamily="34" charset="0"/>
              </a:rPr>
              <a:t>the</a:t>
            </a:r>
            <a:r>
              <a:rPr lang="ca-ES" sz="2800" dirty="0" smtClean="0">
                <a:latin typeface="Calibri" pitchFamily="34" charset="0"/>
              </a:rPr>
              <a:t> </a:t>
            </a:r>
            <a:r>
              <a:rPr lang="ca-ES" sz="2800" dirty="0" err="1" smtClean="0">
                <a:latin typeface="Calibri" pitchFamily="34" charset="0"/>
              </a:rPr>
              <a:t>system</a:t>
            </a:r>
            <a:r>
              <a:rPr lang="ca-ES" sz="2800" dirty="0" smtClean="0">
                <a:latin typeface="Calibri" pitchFamily="34" charset="0"/>
              </a:rPr>
              <a:t>?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That’s</a:t>
            </a:r>
            <a:r>
              <a:rPr lang="ca-ES" dirty="0" smtClean="0"/>
              <a:t> all folks!</a:t>
            </a:r>
            <a:endParaRPr lang="ca-ES" dirty="0"/>
          </a:p>
        </p:txBody>
      </p:sp>
      <p:sp>
        <p:nvSpPr>
          <p:cNvPr id="3" name="1 Marcador de contenido"/>
          <p:cNvSpPr>
            <a:spLocks noGrp="1"/>
          </p:cNvSpPr>
          <p:nvPr>
            <p:ph idx="1"/>
          </p:nvPr>
        </p:nvSpPr>
        <p:spPr>
          <a:xfrm>
            <a:off x="2071670" y="2500306"/>
            <a:ext cx="5686436" cy="2019110"/>
          </a:xfrm>
        </p:spPr>
        <p:txBody>
          <a:bodyPr/>
          <a:lstStyle/>
          <a:p>
            <a:pPr>
              <a:buNone/>
            </a:pPr>
            <a:r>
              <a:rPr lang="ca-ES" b="1" dirty="0" err="1" smtClean="0"/>
              <a:t>Thanks</a:t>
            </a:r>
            <a:r>
              <a:rPr lang="ca-ES" b="1" dirty="0" smtClean="0"/>
              <a:t> for </a:t>
            </a:r>
            <a:r>
              <a:rPr lang="ca-ES" b="1" dirty="0" err="1" smtClean="0"/>
              <a:t>your</a:t>
            </a:r>
            <a:r>
              <a:rPr lang="ca-ES" b="1" dirty="0" smtClean="0"/>
              <a:t> </a:t>
            </a:r>
            <a:r>
              <a:rPr lang="ca-ES" b="1" dirty="0" err="1" smtClean="0"/>
              <a:t>attention</a:t>
            </a:r>
            <a:endParaRPr lang="ca-ES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071810"/>
            <a:ext cx="2019296" cy="202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Self-adaptive</a:t>
            </a:r>
            <a:r>
              <a:rPr lang="ca-ES" dirty="0" smtClean="0"/>
              <a:t> SOA </a:t>
            </a:r>
            <a:r>
              <a:rPr lang="ca-ES" dirty="0" err="1" smtClean="0"/>
              <a:t>System</a:t>
            </a:r>
            <a:endParaRPr lang="ca-ES" dirty="0"/>
          </a:p>
        </p:txBody>
      </p:sp>
      <p:pic>
        <p:nvPicPr>
          <p:cNvPr id="139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1714488"/>
            <a:ext cx="1214446" cy="1214446"/>
          </a:xfrm>
          <a:prstGeom prst="rect">
            <a:avLst/>
          </a:prstGeom>
          <a:noFill/>
        </p:spPr>
      </p:pic>
      <p:pic>
        <p:nvPicPr>
          <p:cNvPr id="141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214686"/>
            <a:ext cx="1214446" cy="1214446"/>
          </a:xfrm>
          <a:prstGeom prst="rect">
            <a:avLst/>
          </a:prstGeom>
          <a:noFill/>
        </p:spPr>
      </p:pic>
      <p:pic>
        <p:nvPicPr>
          <p:cNvPr id="142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714488"/>
            <a:ext cx="1214446" cy="1214446"/>
          </a:xfrm>
          <a:prstGeom prst="rect">
            <a:avLst/>
          </a:prstGeom>
          <a:noFill/>
        </p:spPr>
      </p:pic>
      <p:pic>
        <p:nvPicPr>
          <p:cNvPr id="143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857760"/>
            <a:ext cx="1214446" cy="1214446"/>
          </a:xfrm>
          <a:prstGeom prst="rect">
            <a:avLst/>
          </a:prstGeom>
          <a:noFill/>
        </p:spPr>
      </p:pic>
      <p:pic>
        <p:nvPicPr>
          <p:cNvPr id="144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786322"/>
            <a:ext cx="1214446" cy="1214446"/>
          </a:xfrm>
          <a:prstGeom prst="rect">
            <a:avLst/>
          </a:prstGeom>
          <a:noFill/>
        </p:spPr>
      </p:pic>
      <p:cxnSp>
        <p:nvCxnSpPr>
          <p:cNvPr id="154" name="153 Conector recto de flecha"/>
          <p:cNvCxnSpPr/>
          <p:nvPr/>
        </p:nvCxnSpPr>
        <p:spPr>
          <a:xfrm>
            <a:off x="4429124" y="2428868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3" name="162 Conector recto de flecha"/>
          <p:cNvCxnSpPr/>
          <p:nvPr/>
        </p:nvCxnSpPr>
        <p:spPr>
          <a:xfrm rot="16200000" flipH="1">
            <a:off x="6786562" y="3786174"/>
            <a:ext cx="1214446" cy="71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5" name="164 Conector recto de flecha"/>
          <p:cNvCxnSpPr/>
          <p:nvPr/>
        </p:nvCxnSpPr>
        <p:spPr>
          <a:xfrm rot="10800000" flipV="1">
            <a:off x="4214811" y="464344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8" name="167 Conector recto de flecha"/>
          <p:cNvCxnSpPr/>
          <p:nvPr/>
        </p:nvCxnSpPr>
        <p:spPr>
          <a:xfrm rot="10800000" flipV="1">
            <a:off x="5857884" y="3143248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1" name="170 Conector recto de flecha"/>
          <p:cNvCxnSpPr/>
          <p:nvPr/>
        </p:nvCxnSpPr>
        <p:spPr>
          <a:xfrm rot="10800000">
            <a:off x="4357686" y="5500702"/>
            <a:ext cx="22764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5" name="174 Conector recto de flecha"/>
          <p:cNvCxnSpPr/>
          <p:nvPr/>
        </p:nvCxnSpPr>
        <p:spPr>
          <a:xfrm>
            <a:off x="3930646" y="3143248"/>
            <a:ext cx="64135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4" name="Picture 86" descr="C:\Users\marc\AppData\Local\Microsoft\Windows\Temporary Internet Files\Content.IE5\8PLDGJ5I\MCj043156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286124"/>
            <a:ext cx="1023346" cy="1030168"/>
          </a:xfrm>
          <a:prstGeom prst="rect">
            <a:avLst/>
          </a:prstGeom>
          <a:noFill/>
        </p:spPr>
      </p:pic>
      <p:cxnSp>
        <p:nvCxnSpPr>
          <p:cNvPr id="184" name="183 Conector recto de flecha"/>
          <p:cNvCxnSpPr/>
          <p:nvPr/>
        </p:nvCxnSpPr>
        <p:spPr>
          <a:xfrm flipV="1">
            <a:off x="1714480" y="2786058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5" name="Picture 8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58" y="3929066"/>
            <a:ext cx="4953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3" name="192 Disco magnético"/>
          <p:cNvSpPr/>
          <p:nvPr/>
        </p:nvSpPr>
        <p:spPr>
          <a:xfrm>
            <a:off x="3000364" y="5429264"/>
            <a:ext cx="357190" cy="50006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96" name="195 CuadroTexto"/>
          <p:cNvSpPr txBox="1"/>
          <p:nvPr/>
        </p:nvSpPr>
        <p:spPr>
          <a:xfrm>
            <a:off x="3071802" y="592933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err="1" smtClean="0">
                <a:latin typeface="Calibri" pitchFamily="34" charset="0"/>
              </a:rPr>
              <a:t>Database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7" name="196 CuadroTexto"/>
          <p:cNvSpPr txBox="1"/>
          <p:nvPr/>
        </p:nvSpPr>
        <p:spPr>
          <a:xfrm>
            <a:off x="3000364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8" name="197 CuadroTexto"/>
          <p:cNvSpPr txBox="1"/>
          <p:nvPr/>
        </p:nvSpPr>
        <p:spPr>
          <a:xfrm>
            <a:off x="6643702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9" name="198 CuadroTexto"/>
          <p:cNvSpPr txBox="1"/>
          <p:nvPr/>
        </p:nvSpPr>
        <p:spPr>
          <a:xfrm>
            <a:off x="6858016" y="5907305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200" name="199 CuadroTexto"/>
          <p:cNvSpPr txBox="1"/>
          <p:nvPr/>
        </p:nvSpPr>
        <p:spPr>
          <a:xfrm>
            <a:off x="4714876" y="4286256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714752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Self-adaptive</a:t>
            </a:r>
            <a:r>
              <a:rPr lang="ca-ES" dirty="0" smtClean="0"/>
              <a:t> SOA </a:t>
            </a:r>
            <a:r>
              <a:rPr lang="ca-ES" dirty="0" err="1" smtClean="0"/>
              <a:t>System</a:t>
            </a:r>
            <a:endParaRPr lang="ca-ES" dirty="0"/>
          </a:p>
        </p:txBody>
      </p:sp>
      <p:pic>
        <p:nvPicPr>
          <p:cNvPr id="139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1714488"/>
            <a:ext cx="1214446" cy="1214446"/>
          </a:xfrm>
          <a:prstGeom prst="rect">
            <a:avLst/>
          </a:prstGeom>
          <a:noFill/>
        </p:spPr>
      </p:pic>
      <p:pic>
        <p:nvPicPr>
          <p:cNvPr id="141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43438" y="3214686"/>
            <a:ext cx="1214446" cy="1214446"/>
          </a:xfrm>
          <a:prstGeom prst="rect">
            <a:avLst/>
          </a:prstGeom>
          <a:noFill/>
        </p:spPr>
      </p:pic>
      <p:pic>
        <p:nvPicPr>
          <p:cNvPr id="142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714488"/>
            <a:ext cx="1214446" cy="1214446"/>
          </a:xfrm>
          <a:prstGeom prst="rect">
            <a:avLst/>
          </a:prstGeom>
          <a:noFill/>
        </p:spPr>
      </p:pic>
      <p:pic>
        <p:nvPicPr>
          <p:cNvPr id="143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857760"/>
            <a:ext cx="1214446" cy="1214446"/>
          </a:xfrm>
          <a:prstGeom prst="rect">
            <a:avLst/>
          </a:prstGeom>
          <a:noFill/>
        </p:spPr>
      </p:pic>
      <p:pic>
        <p:nvPicPr>
          <p:cNvPr id="144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786322"/>
            <a:ext cx="1214446" cy="1214446"/>
          </a:xfrm>
          <a:prstGeom prst="rect">
            <a:avLst/>
          </a:prstGeom>
          <a:noFill/>
        </p:spPr>
      </p:pic>
      <p:cxnSp>
        <p:nvCxnSpPr>
          <p:cNvPr id="154" name="153 Conector recto de flecha"/>
          <p:cNvCxnSpPr/>
          <p:nvPr/>
        </p:nvCxnSpPr>
        <p:spPr>
          <a:xfrm>
            <a:off x="4429124" y="2428868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3" name="162 Conector recto de flecha"/>
          <p:cNvCxnSpPr/>
          <p:nvPr/>
        </p:nvCxnSpPr>
        <p:spPr>
          <a:xfrm rot="16200000" flipH="1">
            <a:off x="6786562" y="3786174"/>
            <a:ext cx="1214446" cy="71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5" name="164 Conector recto de flecha"/>
          <p:cNvCxnSpPr/>
          <p:nvPr/>
        </p:nvCxnSpPr>
        <p:spPr>
          <a:xfrm rot="10800000" flipV="1">
            <a:off x="4214811" y="464344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8" name="167 Conector recto de flecha"/>
          <p:cNvCxnSpPr/>
          <p:nvPr/>
        </p:nvCxnSpPr>
        <p:spPr>
          <a:xfrm rot="10800000" flipV="1">
            <a:off x="5857884" y="3143248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1" name="170 Conector recto de flecha"/>
          <p:cNvCxnSpPr/>
          <p:nvPr/>
        </p:nvCxnSpPr>
        <p:spPr>
          <a:xfrm rot="10800000">
            <a:off x="4357686" y="5500702"/>
            <a:ext cx="22764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5" name="174 Conector recto de flecha"/>
          <p:cNvCxnSpPr/>
          <p:nvPr/>
        </p:nvCxnSpPr>
        <p:spPr>
          <a:xfrm>
            <a:off x="3930646" y="3143248"/>
            <a:ext cx="64135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4" name="Picture 86" descr="C:\Users\marc\AppData\Local\Microsoft\Windows\Temporary Internet Files\Content.IE5\8PLDGJ5I\MCj0431566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286124"/>
            <a:ext cx="1023346" cy="1030168"/>
          </a:xfrm>
          <a:prstGeom prst="rect">
            <a:avLst/>
          </a:prstGeom>
          <a:noFill/>
        </p:spPr>
      </p:pic>
      <p:cxnSp>
        <p:nvCxnSpPr>
          <p:cNvPr id="184" name="183 Conector recto de flecha"/>
          <p:cNvCxnSpPr/>
          <p:nvPr/>
        </p:nvCxnSpPr>
        <p:spPr>
          <a:xfrm flipV="1">
            <a:off x="1714480" y="2786058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5" name="Picture 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929066"/>
            <a:ext cx="4953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3" name="192 Disco magnético"/>
          <p:cNvSpPr/>
          <p:nvPr/>
        </p:nvSpPr>
        <p:spPr>
          <a:xfrm>
            <a:off x="3000364" y="5429264"/>
            <a:ext cx="357190" cy="50006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96" name="195 CuadroTexto"/>
          <p:cNvSpPr txBox="1"/>
          <p:nvPr/>
        </p:nvSpPr>
        <p:spPr>
          <a:xfrm>
            <a:off x="3071802" y="592933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err="1" smtClean="0">
                <a:latin typeface="Calibri" pitchFamily="34" charset="0"/>
              </a:rPr>
              <a:t>Database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7" name="196 CuadroTexto"/>
          <p:cNvSpPr txBox="1"/>
          <p:nvPr/>
        </p:nvSpPr>
        <p:spPr>
          <a:xfrm>
            <a:off x="3000364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8" name="197 CuadroTexto"/>
          <p:cNvSpPr txBox="1"/>
          <p:nvPr/>
        </p:nvSpPr>
        <p:spPr>
          <a:xfrm>
            <a:off x="6643702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9" name="198 CuadroTexto"/>
          <p:cNvSpPr txBox="1"/>
          <p:nvPr/>
        </p:nvSpPr>
        <p:spPr>
          <a:xfrm>
            <a:off x="6858016" y="5907305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200" name="199 CuadroTexto"/>
          <p:cNvSpPr txBox="1"/>
          <p:nvPr/>
        </p:nvSpPr>
        <p:spPr>
          <a:xfrm>
            <a:off x="4714876" y="4286256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3714752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Self-adaptive</a:t>
            </a:r>
            <a:r>
              <a:rPr lang="ca-ES" dirty="0" smtClean="0"/>
              <a:t> SOA </a:t>
            </a:r>
            <a:r>
              <a:rPr lang="ca-ES" dirty="0" err="1" smtClean="0"/>
              <a:t>System</a:t>
            </a:r>
            <a:endParaRPr lang="ca-ES" dirty="0"/>
          </a:p>
        </p:txBody>
      </p:sp>
      <p:pic>
        <p:nvPicPr>
          <p:cNvPr id="139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1714488"/>
            <a:ext cx="1214446" cy="1214446"/>
          </a:xfrm>
          <a:prstGeom prst="rect">
            <a:avLst/>
          </a:prstGeom>
          <a:noFill/>
        </p:spPr>
      </p:pic>
      <p:pic>
        <p:nvPicPr>
          <p:cNvPr id="141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43438" y="3214686"/>
            <a:ext cx="1214446" cy="1214446"/>
          </a:xfrm>
          <a:prstGeom prst="rect">
            <a:avLst/>
          </a:prstGeom>
          <a:noFill/>
        </p:spPr>
      </p:pic>
      <p:pic>
        <p:nvPicPr>
          <p:cNvPr id="142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714488"/>
            <a:ext cx="1214446" cy="1214446"/>
          </a:xfrm>
          <a:prstGeom prst="rect">
            <a:avLst/>
          </a:prstGeom>
          <a:noFill/>
        </p:spPr>
      </p:pic>
      <p:pic>
        <p:nvPicPr>
          <p:cNvPr id="143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857760"/>
            <a:ext cx="1214446" cy="1214446"/>
          </a:xfrm>
          <a:prstGeom prst="rect">
            <a:avLst/>
          </a:prstGeom>
          <a:noFill/>
        </p:spPr>
      </p:pic>
      <p:pic>
        <p:nvPicPr>
          <p:cNvPr id="144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786322"/>
            <a:ext cx="1214446" cy="1214446"/>
          </a:xfrm>
          <a:prstGeom prst="rect">
            <a:avLst/>
          </a:prstGeom>
          <a:noFill/>
        </p:spPr>
      </p:pic>
      <p:cxnSp>
        <p:nvCxnSpPr>
          <p:cNvPr id="154" name="153 Conector recto de flecha"/>
          <p:cNvCxnSpPr/>
          <p:nvPr/>
        </p:nvCxnSpPr>
        <p:spPr>
          <a:xfrm>
            <a:off x="4429124" y="2428868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3" name="162 Conector recto de flecha"/>
          <p:cNvCxnSpPr/>
          <p:nvPr/>
        </p:nvCxnSpPr>
        <p:spPr>
          <a:xfrm rot="16200000" flipH="1">
            <a:off x="6786562" y="3786174"/>
            <a:ext cx="1214446" cy="71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5" name="164 Conector recto de flecha"/>
          <p:cNvCxnSpPr/>
          <p:nvPr/>
        </p:nvCxnSpPr>
        <p:spPr>
          <a:xfrm rot="10800000" flipV="1">
            <a:off x="4214811" y="464344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8" name="167 Conector recto de flecha"/>
          <p:cNvCxnSpPr/>
          <p:nvPr/>
        </p:nvCxnSpPr>
        <p:spPr>
          <a:xfrm rot="10800000" flipV="1">
            <a:off x="5857884" y="3143248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1" name="170 Conector recto de flecha"/>
          <p:cNvCxnSpPr/>
          <p:nvPr/>
        </p:nvCxnSpPr>
        <p:spPr>
          <a:xfrm rot="10800000">
            <a:off x="4357686" y="5500702"/>
            <a:ext cx="22764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5" name="174 Conector recto de flecha"/>
          <p:cNvCxnSpPr/>
          <p:nvPr/>
        </p:nvCxnSpPr>
        <p:spPr>
          <a:xfrm>
            <a:off x="3930646" y="3143248"/>
            <a:ext cx="64135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4" name="Picture 86" descr="C:\Users\marc\AppData\Local\Microsoft\Windows\Temporary Internet Files\Content.IE5\8PLDGJ5I\MCj0431566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286124"/>
            <a:ext cx="1023346" cy="1030168"/>
          </a:xfrm>
          <a:prstGeom prst="rect">
            <a:avLst/>
          </a:prstGeom>
          <a:noFill/>
        </p:spPr>
      </p:pic>
      <p:cxnSp>
        <p:nvCxnSpPr>
          <p:cNvPr id="184" name="183 Conector recto de flecha"/>
          <p:cNvCxnSpPr/>
          <p:nvPr/>
        </p:nvCxnSpPr>
        <p:spPr>
          <a:xfrm flipV="1">
            <a:off x="1714480" y="2786058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5" name="Picture 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929066"/>
            <a:ext cx="4953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3" name="192 Disco magnético"/>
          <p:cNvSpPr/>
          <p:nvPr/>
        </p:nvSpPr>
        <p:spPr>
          <a:xfrm>
            <a:off x="3000364" y="5429264"/>
            <a:ext cx="357190" cy="50006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96" name="195 CuadroTexto"/>
          <p:cNvSpPr txBox="1"/>
          <p:nvPr/>
        </p:nvSpPr>
        <p:spPr>
          <a:xfrm>
            <a:off x="3071802" y="592933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err="1" smtClean="0">
                <a:latin typeface="Calibri" pitchFamily="34" charset="0"/>
              </a:rPr>
              <a:t>Database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7" name="196 CuadroTexto"/>
          <p:cNvSpPr txBox="1"/>
          <p:nvPr/>
        </p:nvSpPr>
        <p:spPr>
          <a:xfrm>
            <a:off x="3000364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8" name="197 CuadroTexto"/>
          <p:cNvSpPr txBox="1"/>
          <p:nvPr/>
        </p:nvSpPr>
        <p:spPr>
          <a:xfrm>
            <a:off x="6643702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9" name="198 CuadroTexto"/>
          <p:cNvSpPr txBox="1"/>
          <p:nvPr/>
        </p:nvSpPr>
        <p:spPr>
          <a:xfrm>
            <a:off x="6858016" y="5907305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200" name="199 CuadroTexto"/>
          <p:cNvSpPr txBox="1"/>
          <p:nvPr/>
        </p:nvSpPr>
        <p:spPr>
          <a:xfrm>
            <a:off x="4714876" y="4286256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pic>
        <p:nvPicPr>
          <p:cNvPr id="30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43438" y="3214686"/>
            <a:ext cx="1214446" cy="1214446"/>
          </a:xfrm>
          <a:prstGeom prst="rect">
            <a:avLst/>
          </a:prstGeom>
          <a:noFill/>
        </p:spPr>
      </p:pic>
      <p:sp>
        <p:nvSpPr>
          <p:cNvPr id="32" name="31 Elipse"/>
          <p:cNvSpPr/>
          <p:nvPr/>
        </p:nvSpPr>
        <p:spPr>
          <a:xfrm>
            <a:off x="4286248" y="3714752"/>
            <a:ext cx="357190" cy="35719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dirty="0" smtClean="0"/>
              <a:t>!</a:t>
            </a:r>
            <a:endParaRPr lang="ca-ES" sz="2400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429124" y="4286256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err="1" smtClean="0">
                <a:latin typeface="Calibri" pitchFamily="34" charset="0"/>
              </a:rPr>
              <a:t>Another</a:t>
            </a:r>
            <a:r>
              <a:rPr lang="ca-ES" sz="1400" dirty="0" smtClean="0">
                <a:latin typeface="Calibri" pitchFamily="34" charset="0"/>
              </a:rPr>
              <a:t> Web service</a:t>
            </a:r>
            <a:endParaRPr lang="ca-ES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/>
      <p:bldP spid="32" grpId="0" animBg="1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5565" y="2486021"/>
            <a:ext cx="4095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Self-adaptive</a:t>
            </a:r>
            <a:r>
              <a:rPr lang="ca-ES" dirty="0" smtClean="0"/>
              <a:t> SOA </a:t>
            </a:r>
            <a:r>
              <a:rPr lang="ca-ES" dirty="0" err="1" smtClean="0"/>
              <a:t>System</a:t>
            </a:r>
            <a:endParaRPr lang="ca-ES" dirty="0"/>
          </a:p>
        </p:txBody>
      </p:sp>
      <p:pic>
        <p:nvPicPr>
          <p:cNvPr id="139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1714488"/>
            <a:ext cx="1214446" cy="1214446"/>
          </a:xfrm>
          <a:prstGeom prst="rect">
            <a:avLst/>
          </a:prstGeom>
          <a:noFill/>
        </p:spPr>
      </p:pic>
      <p:pic>
        <p:nvPicPr>
          <p:cNvPr id="141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72264" y="1714488"/>
            <a:ext cx="1214446" cy="1214446"/>
          </a:xfrm>
          <a:prstGeom prst="rect">
            <a:avLst/>
          </a:prstGeom>
          <a:noFill/>
        </p:spPr>
      </p:pic>
      <p:pic>
        <p:nvPicPr>
          <p:cNvPr id="143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857760"/>
            <a:ext cx="1214446" cy="1214446"/>
          </a:xfrm>
          <a:prstGeom prst="rect">
            <a:avLst/>
          </a:prstGeom>
          <a:noFill/>
        </p:spPr>
      </p:pic>
      <p:pic>
        <p:nvPicPr>
          <p:cNvPr id="144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786322"/>
            <a:ext cx="1214446" cy="1214446"/>
          </a:xfrm>
          <a:prstGeom prst="rect">
            <a:avLst/>
          </a:prstGeom>
          <a:noFill/>
        </p:spPr>
      </p:pic>
      <p:cxnSp>
        <p:nvCxnSpPr>
          <p:cNvPr id="154" name="153 Conector recto de flecha"/>
          <p:cNvCxnSpPr/>
          <p:nvPr/>
        </p:nvCxnSpPr>
        <p:spPr>
          <a:xfrm>
            <a:off x="4429124" y="2428868"/>
            <a:ext cx="17859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3" name="162 Conector recto de flecha"/>
          <p:cNvCxnSpPr/>
          <p:nvPr/>
        </p:nvCxnSpPr>
        <p:spPr>
          <a:xfrm rot="16200000" flipH="1">
            <a:off x="6786562" y="3786174"/>
            <a:ext cx="1214446" cy="71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5" name="164 Conector recto de flecha"/>
          <p:cNvCxnSpPr/>
          <p:nvPr/>
        </p:nvCxnSpPr>
        <p:spPr>
          <a:xfrm rot="10800000" flipV="1">
            <a:off x="4214811" y="464344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8" name="167 Conector recto de flecha"/>
          <p:cNvCxnSpPr/>
          <p:nvPr/>
        </p:nvCxnSpPr>
        <p:spPr>
          <a:xfrm rot="10800000" flipV="1">
            <a:off x="5857884" y="3143248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1" name="170 Conector recto de flecha"/>
          <p:cNvCxnSpPr/>
          <p:nvPr/>
        </p:nvCxnSpPr>
        <p:spPr>
          <a:xfrm rot="10800000">
            <a:off x="4357686" y="5500702"/>
            <a:ext cx="227649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5" name="174 Conector recto de flecha"/>
          <p:cNvCxnSpPr/>
          <p:nvPr/>
        </p:nvCxnSpPr>
        <p:spPr>
          <a:xfrm>
            <a:off x="3930646" y="3143248"/>
            <a:ext cx="64135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4" name="Picture 86" descr="C:\Users\marc\AppData\Local\Microsoft\Windows\Temporary Internet Files\Content.IE5\8PLDGJ5I\MCj04315660000[1]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3286124"/>
            <a:ext cx="1023346" cy="1030168"/>
          </a:xfrm>
          <a:prstGeom prst="rect">
            <a:avLst/>
          </a:prstGeom>
          <a:noFill/>
        </p:spPr>
      </p:pic>
      <p:cxnSp>
        <p:nvCxnSpPr>
          <p:cNvPr id="184" name="183 Conector recto de flecha"/>
          <p:cNvCxnSpPr/>
          <p:nvPr/>
        </p:nvCxnSpPr>
        <p:spPr>
          <a:xfrm flipV="1">
            <a:off x="1714480" y="2786058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135" name="Picture 8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3929066"/>
            <a:ext cx="4953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3" name="192 Disco magnético"/>
          <p:cNvSpPr/>
          <p:nvPr/>
        </p:nvSpPr>
        <p:spPr>
          <a:xfrm>
            <a:off x="3000364" y="5429264"/>
            <a:ext cx="357190" cy="500066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a-ES"/>
          </a:p>
        </p:txBody>
      </p:sp>
      <p:sp>
        <p:nvSpPr>
          <p:cNvPr id="196" name="195 CuadroTexto"/>
          <p:cNvSpPr txBox="1"/>
          <p:nvPr/>
        </p:nvSpPr>
        <p:spPr>
          <a:xfrm>
            <a:off x="3071802" y="5929330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err="1" smtClean="0">
                <a:latin typeface="Calibri" pitchFamily="34" charset="0"/>
              </a:rPr>
              <a:t>Database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7" name="196 CuadroTexto"/>
          <p:cNvSpPr txBox="1"/>
          <p:nvPr/>
        </p:nvSpPr>
        <p:spPr>
          <a:xfrm>
            <a:off x="3000364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199" name="198 CuadroTexto"/>
          <p:cNvSpPr txBox="1"/>
          <p:nvPr/>
        </p:nvSpPr>
        <p:spPr>
          <a:xfrm>
            <a:off x="6858016" y="5907305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200" name="199 CuadroTexto"/>
          <p:cNvSpPr txBox="1"/>
          <p:nvPr/>
        </p:nvSpPr>
        <p:spPr>
          <a:xfrm>
            <a:off x="6643702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pic>
        <p:nvPicPr>
          <p:cNvPr id="30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lumMod val="7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57752" y="1785926"/>
            <a:ext cx="1214446" cy="1214446"/>
          </a:xfrm>
          <a:prstGeom prst="rect">
            <a:avLst/>
          </a:prstGeom>
          <a:noFill/>
        </p:spPr>
      </p:pic>
      <p:sp>
        <p:nvSpPr>
          <p:cNvPr id="32" name="31 Elipse"/>
          <p:cNvSpPr/>
          <p:nvPr/>
        </p:nvSpPr>
        <p:spPr>
          <a:xfrm>
            <a:off x="6643702" y="3429000"/>
            <a:ext cx="571504" cy="57150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dirty="0" smtClean="0"/>
              <a:t>!</a:t>
            </a:r>
            <a:endParaRPr lang="ca-ES" sz="2400" b="1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429124" y="4286256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err="1" smtClean="0">
                <a:latin typeface="Calibri" pitchFamily="34" charset="0"/>
              </a:rPr>
              <a:t>Another</a:t>
            </a:r>
            <a:r>
              <a:rPr lang="ca-ES" sz="1400" dirty="0" smtClean="0">
                <a:latin typeface="Calibri" pitchFamily="34" charset="0"/>
              </a:rPr>
              <a:t> Web service</a:t>
            </a:r>
            <a:endParaRPr lang="ca-ES" sz="1400" dirty="0">
              <a:latin typeface="Calibri" pitchFamily="34" charset="0"/>
            </a:endParaRPr>
          </a:p>
        </p:txBody>
      </p:sp>
      <p:pic>
        <p:nvPicPr>
          <p:cNvPr id="27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214686"/>
            <a:ext cx="1214446" cy="1214446"/>
          </a:xfrm>
          <a:prstGeom prst="rect">
            <a:avLst/>
          </a:prstGeom>
          <a:noFill/>
        </p:spPr>
      </p:pic>
      <p:pic>
        <p:nvPicPr>
          <p:cNvPr id="28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29554" y="3571876"/>
            <a:ext cx="1214446" cy="1214446"/>
          </a:xfrm>
          <a:prstGeom prst="rect">
            <a:avLst/>
          </a:prstGeom>
          <a:noFill/>
        </p:spPr>
      </p:pic>
      <p:pic>
        <p:nvPicPr>
          <p:cNvPr id="29" name="Picture 3" descr="C:\Users\marc\AppData\Local\Microsoft\Windows\Temporary Internet Files\Content.IE5\WEFX3QTL\MCj04316160000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714488"/>
            <a:ext cx="1214446" cy="1214446"/>
          </a:xfrm>
          <a:prstGeom prst="rect">
            <a:avLst/>
          </a:prstGeom>
          <a:noFill/>
        </p:spPr>
      </p:pic>
      <p:cxnSp>
        <p:nvCxnSpPr>
          <p:cNvPr id="31" name="30 Conector recto de flecha"/>
          <p:cNvCxnSpPr/>
          <p:nvPr/>
        </p:nvCxnSpPr>
        <p:spPr>
          <a:xfrm>
            <a:off x="4286248" y="242886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6072198" y="242886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4929190" y="2835471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8072462" y="4643446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643702" y="2786058"/>
            <a:ext cx="1143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>
                <a:latin typeface="Calibri" pitchFamily="34" charset="0"/>
              </a:rPr>
              <a:t>Web service</a:t>
            </a:r>
            <a:endParaRPr lang="ca-ES" sz="1400" dirty="0">
              <a:latin typeface="Calibri" pitchFamily="34" charset="0"/>
            </a:endParaRPr>
          </a:p>
        </p:txBody>
      </p:sp>
      <p:cxnSp>
        <p:nvCxnSpPr>
          <p:cNvPr id="43" name="42 Conector recto de flecha"/>
          <p:cNvCxnSpPr/>
          <p:nvPr/>
        </p:nvCxnSpPr>
        <p:spPr>
          <a:xfrm rot="16200000" flipH="1">
            <a:off x="5750727" y="3321843"/>
            <a:ext cx="1571636" cy="1214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rot="16200000" flipH="1">
            <a:off x="7750991" y="310752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/>
      <p:bldP spid="32" grpId="0" animBg="1"/>
      <p:bldP spid="33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Self-adaptive</a:t>
            </a:r>
            <a:r>
              <a:rPr lang="ca-ES" dirty="0" smtClean="0"/>
              <a:t> SOA </a:t>
            </a:r>
            <a:r>
              <a:rPr lang="ca-ES" dirty="0" err="1" smtClean="0"/>
              <a:t>System</a:t>
            </a:r>
            <a:endParaRPr lang="ca-E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214282" y="3495920"/>
            <a:ext cx="29289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1. </a:t>
            </a:r>
            <a:r>
              <a:rPr lang="en-US" dirty="0" smtClean="0">
                <a:latin typeface="Calibri" pitchFamily="34" charset="0"/>
              </a:rPr>
              <a:t>monitor </a:t>
            </a:r>
            <a:r>
              <a:rPr lang="en-US" dirty="0">
                <a:latin typeface="Calibri" pitchFamily="34" charset="0"/>
              </a:rPr>
              <a:t>services to continuously know their </a:t>
            </a:r>
            <a:r>
              <a:rPr lang="en-US" dirty="0" err="1">
                <a:latin typeface="Calibri" pitchFamily="34" charset="0"/>
              </a:rPr>
              <a:t>QoS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644188" y="2648546"/>
            <a:ext cx="1641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QoS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357554" y="3495920"/>
            <a:ext cx="29289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2. </a:t>
            </a:r>
            <a:r>
              <a:rPr lang="en-US" dirty="0"/>
              <a:t>determine when the SLA is being violated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3786182" y="2648546"/>
            <a:ext cx="1633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SLA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6143636" y="3495920"/>
            <a:ext cx="30003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3. </a:t>
            </a:r>
            <a:r>
              <a:rPr lang="en-US" dirty="0"/>
              <a:t>take the decision of using an alternative </a:t>
            </a:r>
            <a:r>
              <a:rPr lang="en-US" dirty="0" smtClean="0"/>
              <a:t>service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5929322" y="2571744"/>
            <a:ext cx="321471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dirty="0" err="1" smtClean="0">
                <a:ln w="190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Service</a:t>
            </a:r>
            <a:r>
              <a:rPr lang="es-ES" sz="3200" b="1" dirty="0" smtClean="0">
                <a:ln w="190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s-ES" sz="3200" b="1" dirty="0" err="1" smtClean="0">
                <a:ln w="190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repository</a:t>
            </a:r>
            <a:endParaRPr lang="es-ES" sz="3200" b="1" dirty="0">
              <a:ln w="190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71472" y="50720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Monitor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643306" y="50720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libri" pitchFamily="34" charset="0"/>
              </a:rPr>
              <a:t>Analyze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6286512" y="4786322"/>
            <a:ext cx="25003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itchFamily="34" charset="0"/>
              </a:rPr>
              <a:t>Take decisions</a:t>
            </a:r>
            <a:endParaRPr lang="ca-ES" dirty="0">
              <a:latin typeface="Calibri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2571736" y="493456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alibri" pitchFamily="34" charset="0"/>
              </a:rPr>
              <a:t>+</a:t>
            </a:r>
            <a:endParaRPr lang="ca-ES" sz="5400" dirty="0">
              <a:latin typeface="Calibri" pitchFamily="34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5857884" y="493456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atin typeface="Calibri" pitchFamily="34" charset="0"/>
              </a:rPr>
              <a:t>+</a:t>
            </a:r>
            <a:endParaRPr lang="ca-ES" sz="5400" dirty="0">
              <a:latin typeface="Calibri" pitchFamily="34" charset="0"/>
            </a:endParaRPr>
          </a:p>
        </p:txBody>
      </p:sp>
      <p:sp>
        <p:nvSpPr>
          <p:cNvPr id="56" name="1 Título"/>
          <p:cNvSpPr txBox="1">
            <a:spLocks/>
          </p:cNvSpPr>
          <p:nvPr/>
        </p:nvSpPr>
        <p:spPr>
          <a:xfrm>
            <a:off x="357158" y="1142984"/>
            <a:ext cx="1928826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needs</a:t>
            </a:r>
            <a:r>
              <a:rPr kumimoji="0" lang="ca-E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ca-E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  <p:bldP spid="44" grpId="0"/>
      <p:bldP spid="45" grpId="0"/>
      <p:bldP spid="46" grpId="0"/>
      <p:bldP spid="47" grpId="0"/>
      <p:bldP spid="51" grpId="0"/>
      <p:bldP spid="52" grpId="0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Quality</a:t>
            </a:r>
            <a:r>
              <a:rPr lang="ca-ES" dirty="0" smtClean="0"/>
              <a:t> </a:t>
            </a:r>
            <a:r>
              <a:rPr lang="ca-ES" dirty="0" err="1" smtClean="0"/>
              <a:t>attributes</a:t>
            </a:r>
            <a:r>
              <a:rPr lang="ca-ES" dirty="0" smtClean="0"/>
              <a:t> and </a:t>
            </a:r>
            <a:r>
              <a:rPr lang="ca-ES" dirty="0" err="1" smtClean="0"/>
              <a:t>metrics</a:t>
            </a:r>
            <a:endParaRPr lang="ca-E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214554"/>
            <a:ext cx="8746209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Quality</a:t>
            </a:r>
            <a:r>
              <a:rPr lang="ca-ES" dirty="0" smtClean="0"/>
              <a:t> </a:t>
            </a:r>
            <a:r>
              <a:rPr lang="ca-ES" dirty="0" err="1" smtClean="0"/>
              <a:t>attributes</a:t>
            </a:r>
            <a:r>
              <a:rPr lang="ca-ES" dirty="0" smtClean="0"/>
              <a:t> and </a:t>
            </a:r>
            <a:r>
              <a:rPr lang="ca-ES" dirty="0" err="1" smtClean="0"/>
              <a:t>metrics</a:t>
            </a:r>
            <a:endParaRPr lang="ca-ES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357158" y="1785926"/>
            <a:ext cx="8358246" cy="3143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What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attributes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are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monitorable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?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Accuracy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Availability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Time </a:t>
            </a: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behaviour</a:t>
            </a:r>
            <a:endParaRPr kumimoji="0" lang="ca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ca-ES" sz="2800" dirty="0" err="1" smtClean="0">
                <a:latin typeface="Calibri" pitchFamily="34" charset="0"/>
              </a:rPr>
              <a:t>Response</a:t>
            </a:r>
            <a:r>
              <a:rPr lang="ca-ES" sz="2800" dirty="0" smtClean="0">
                <a:latin typeface="Calibri" pitchFamily="34" charset="0"/>
              </a:rPr>
              <a:t> time (of a web service)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kumimoji="0" lang="ca-E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Execution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time (of a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function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of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the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ca-E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webservice</a:t>
            </a:r>
            <a:r>
              <a:rPr kumimoji="0" lang="ca-E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)</a:t>
            </a:r>
            <a:endParaRPr kumimoji="0" lang="ca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>
            <a:normAutofit/>
          </a:bodyPr>
          <a:lstStyle/>
          <a:p>
            <a:r>
              <a:rPr lang="ca-ES" dirty="0" err="1" smtClean="0"/>
              <a:t>Quality</a:t>
            </a:r>
            <a:r>
              <a:rPr lang="ca-ES" dirty="0" smtClean="0"/>
              <a:t> </a:t>
            </a:r>
            <a:r>
              <a:rPr lang="ca-ES" dirty="0" err="1" smtClean="0"/>
              <a:t>attributes</a:t>
            </a:r>
            <a:r>
              <a:rPr lang="ca-ES" dirty="0" smtClean="0"/>
              <a:t> and </a:t>
            </a:r>
            <a:r>
              <a:rPr lang="ca-ES" dirty="0" err="1" smtClean="0"/>
              <a:t>metrics</a:t>
            </a:r>
            <a:endParaRPr lang="ca-ES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1285852" y="203994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4857752" y="203994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8 Rectángulo redondeado"/>
          <p:cNvSpPr/>
          <p:nvPr/>
        </p:nvSpPr>
        <p:spPr>
          <a:xfrm>
            <a:off x="1285852" y="1611314"/>
            <a:ext cx="2786082" cy="35719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Availability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4857752" y="1611314"/>
            <a:ext cx="2786082" cy="35719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Response</a:t>
            </a:r>
            <a:r>
              <a:rPr lang="ca-ES" b="1" dirty="0" smtClean="0">
                <a:latin typeface="Calibri" pitchFamily="34" charset="0"/>
              </a:rPr>
              <a:t> time</a:t>
            </a:r>
            <a:endParaRPr lang="ca-ES" b="1" dirty="0">
              <a:latin typeface="Calibri" pitchFamily="34" charset="0"/>
            </a:endParaRPr>
          </a:p>
        </p:txBody>
      </p:sp>
      <p:graphicFrame>
        <p:nvGraphicFramePr>
          <p:cNvPr id="11" name="10 Diagrama"/>
          <p:cNvGraphicFramePr/>
          <p:nvPr/>
        </p:nvGraphicFramePr>
        <p:xfrm>
          <a:off x="1285852" y="478632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2" name="11 Diagrama"/>
          <p:cNvGraphicFramePr/>
          <p:nvPr/>
        </p:nvGraphicFramePr>
        <p:xfrm>
          <a:off x="4857752" y="4786322"/>
          <a:ext cx="2833686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sp>
        <p:nvSpPr>
          <p:cNvPr id="13" name="12 Rectángulo redondeado"/>
          <p:cNvSpPr/>
          <p:nvPr/>
        </p:nvSpPr>
        <p:spPr>
          <a:xfrm>
            <a:off x="1285852" y="4357694"/>
            <a:ext cx="2786082" cy="35719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Accuracy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857752" y="4357694"/>
            <a:ext cx="2786082" cy="35719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Execution</a:t>
            </a:r>
            <a:r>
              <a:rPr lang="ca-ES" b="1" dirty="0" smtClean="0">
                <a:latin typeface="Calibri" pitchFamily="34" charset="0"/>
              </a:rPr>
              <a:t> time</a:t>
            </a:r>
            <a:endParaRPr lang="ca-ES" b="1" dirty="0">
              <a:latin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-32" y="4286256"/>
            <a:ext cx="120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Operation</a:t>
            </a:r>
            <a:endParaRPr lang="ca-ES" b="1" dirty="0">
              <a:latin typeface="Calibri" pitchFamily="34" charset="0"/>
            </a:endParaRPr>
          </a:p>
          <a:p>
            <a:pPr algn="ctr"/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attrs</a:t>
            </a:r>
            <a:r>
              <a:rPr lang="ca-ES" b="1" dirty="0" smtClean="0">
                <a:latin typeface="Calibri" pitchFamily="34" charset="0"/>
              </a:rPr>
              <a:t>.</a:t>
            </a:r>
            <a:endParaRPr lang="ca-ES" b="1" dirty="0">
              <a:latin typeface="Calibri" pitchFamily="34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-214346" y="4141792"/>
            <a:ext cx="95012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0" y="1500174"/>
            <a:ext cx="1357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b="1" dirty="0" err="1" smtClean="0">
                <a:latin typeface="Calibri" pitchFamily="34" charset="0"/>
              </a:rPr>
              <a:t>Webservice</a:t>
            </a:r>
            <a:r>
              <a:rPr lang="ca-ES" b="1" dirty="0" smtClean="0">
                <a:latin typeface="Calibri" pitchFamily="34" charset="0"/>
              </a:rPr>
              <a:t> </a:t>
            </a:r>
            <a:r>
              <a:rPr lang="ca-ES" b="1" dirty="0" err="1" smtClean="0">
                <a:latin typeface="Calibri" pitchFamily="34" charset="0"/>
              </a:rPr>
              <a:t>attrs</a:t>
            </a:r>
            <a:r>
              <a:rPr lang="ca-ES" b="1" dirty="0" smtClean="0">
                <a:latin typeface="Calibri" pitchFamily="34" charset="0"/>
              </a:rPr>
              <a:t>.</a:t>
            </a:r>
            <a:endParaRPr lang="ca-ES" b="1" dirty="0">
              <a:latin typeface="Calibr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1820</TotalTime>
  <Words>594</Words>
  <Application>Microsoft Office PowerPoint</Application>
  <PresentationFormat>Presentación en pantalla (4:3)</PresentationFormat>
  <Paragraphs>244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Urbano</vt:lpstr>
      <vt:lpstr>Monitoring Adaptable SOA-Systems using SALMon </vt:lpstr>
      <vt:lpstr>Self-adaptive SOA System</vt:lpstr>
      <vt:lpstr>Self-adaptive SOA System</vt:lpstr>
      <vt:lpstr>Self-adaptive SOA System</vt:lpstr>
      <vt:lpstr>Self-adaptive SOA System</vt:lpstr>
      <vt:lpstr>Self-adaptive SOA System</vt:lpstr>
      <vt:lpstr>Quality attributes and metrics</vt:lpstr>
      <vt:lpstr>Quality attributes and metrics</vt:lpstr>
      <vt:lpstr>Quality attributes and metrics</vt:lpstr>
      <vt:lpstr>Basic metrics</vt:lpstr>
      <vt:lpstr>Derived metrics</vt:lpstr>
      <vt:lpstr>S    Mon</vt:lpstr>
      <vt:lpstr>SALMon: Architecture</vt:lpstr>
      <vt:lpstr>SALMon: Monitor service</vt:lpstr>
      <vt:lpstr>SALMon: Monitor service</vt:lpstr>
      <vt:lpstr>SALMon: Analyzer service</vt:lpstr>
      <vt:lpstr>SALMon: Desicion Maker service</vt:lpstr>
      <vt:lpstr>Conclusions</vt:lpstr>
      <vt:lpstr>That’s all folks!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Adaptable SOA-Systems using SALMon</dc:title>
  <dc:creator>marc</dc:creator>
  <cp:lastModifiedBy>marc</cp:lastModifiedBy>
  <cp:revision>119</cp:revision>
  <dcterms:created xsi:type="dcterms:W3CDTF">2008-12-09T10:32:38Z</dcterms:created>
  <dcterms:modified xsi:type="dcterms:W3CDTF">2008-12-12T18:30:02Z</dcterms:modified>
</cp:coreProperties>
</file>